
<file path=[Content_Types].xml><?xml version="1.0" encoding="utf-8"?>
<Types xmlns="http://schemas.openxmlformats.org/package/2006/content-types">
  <Default Extension="emf" ContentType="image/x-emf"/>
  <Default Extension="jpg" ContentType="image/jpeg"/>
  <Default Extension="wmf" ContentType="image/x-wmf"/>
  <Default Extension="png" ContentType="image/png"/>
  <Default Extension="xml" ContentType="application/xml"/>
  <Default Extension="jpeg" ContentType="image/jpeg"/>
  <Default Extension="rels" ContentType="application/vnd.openxmlformats-package.relationships+xml"/>
  <Default Extension="bin" ContentType="application/vnd.openxmlformats-officedocument.oleObject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12192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presProps" Target="presProps.xml" /><Relationship Id="rId12" Type="http://schemas.openxmlformats.org/officeDocument/2006/relationships/tableStyles" Target="tableStyles.xml" /><Relationship Id="rId13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Titelfoli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48A87A34-81AB-432B-8DAE-1953F412C126}" type="datetimeFigureOut">
              <a:t>11/29/2020</a:t>
            </a:fld>
            <a:endParaRPr lang="en-US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1127124" y="329307"/>
            <a:ext cx="5943668" cy="30920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9924392" y="134930"/>
            <a:ext cx="811019" cy="503578"/>
          </a:xfrm>
        </p:spPr>
        <p:txBody>
          <a:bodyPr/>
          <a:lstStyle/>
          <a:p>
            <a:pPr>
              <a:defRPr/>
            </a:pPr>
            <a:fld id="{6D22F896-40B5-4ADD-8801-0D06FADFA095}" type="slidenum">
              <a:t>‹Nr.›</a:t>
            </a:fld>
            <a:endParaRPr lang="en-US"/>
          </a:p>
        </p:txBody>
      </p:sp>
      <p:pic>
        <p:nvPicPr>
          <p:cNvPr id="9" name="Picture 15" descr="RedHashing.emf" hidden="0"/>
          <p:cNvPicPr/>
          <p:nvPr isPhoto="0" userDrawn="0"/>
        </p:nvPicPr>
        <p:blipFill>
          <a:blip r:embed="rId2"/>
          <a:srcRect l="-115" t="0" r="15828" b="36435"/>
          <a:stretch/>
        </p:blipFill>
        <p:spPr bwMode="auto"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 dt="1" ftr="1" hdr="1" sldNum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Titel und vertikaler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Vertical Text Placehold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48A87A34-81AB-432B-8DAE-1953F412C126}" type="datetimeFigureOut">
              <a:t>11/29/2020</a:t>
            </a:fld>
            <a:endParaRPr lang="en-US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D22F896-40B5-4ADD-8801-0D06FADFA095}" type="slidenum">
              <a:t>‹Nr.›</a:t>
            </a:fld>
            <a:endParaRPr lang="en-US"/>
          </a:p>
        </p:txBody>
      </p:sp>
      <p:pic>
        <p:nvPicPr>
          <p:cNvPr id="9" name="Picture 14" descr="RedHashing.emf" hidden="0"/>
          <p:cNvPicPr/>
          <p:nvPr isPhoto="0" userDrawn="0"/>
        </p:nvPicPr>
        <p:blipFill>
          <a:blip r:embed="rId2"/>
          <a:srcRect l="-115" t="0" r="15828" b="36435"/>
          <a:stretch/>
        </p:blipFill>
        <p:spPr bwMode="auto"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 dt="1" ftr="1" hdr="1" sldNum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Vertikaler Titel und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cal Title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Vertical Text Placehold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1130270" y="798973"/>
            <a:ext cx="7828830" cy="4659889"/>
          </a:xfrm>
        </p:spPr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48A87A34-81AB-432B-8DAE-1953F412C126}" type="datetimeFigureOut">
              <a:t>11/29/2020</a:t>
            </a:fld>
            <a:endParaRPr lang="en-US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D22F896-40B5-4ADD-8801-0D06FADFA095}" type="slidenum">
              <a:t>‹Nr.›</a:t>
            </a:fld>
            <a:endParaRPr lang="en-US"/>
          </a:p>
        </p:txBody>
      </p:sp>
      <p:pic>
        <p:nvPicPr>
          <p:cNvPr id="9" name="Picture 16" descr="RedHashing.emf" hidden="0"/>
          <p:cNvPicPr/>
          <p:nvPr isPhoto="0" userDrawn="0"/>
        </p:nvPicPr>
        <p:blipFill>
          <a:blip r:embed="rId2"/>
          <a:srcRect l="-115" t="0" r="59215" b="36435"/>
          <a:stretch/>
        </p:blipFill>
        <p:spPr bwMode="auto"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 dt="1" ftr="1" hdr="1" sldNum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el und Inhal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 anchor="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48A87A34-81AB-432B-8DAE-1953F412C126}" type="datetimeFigureOut">
              <a:t>11/29/2020</a:t>
            </a:fld>
            <a:endParaRPr lang="en-US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D22F896-40B5-4ADD-8801-0D06FADFA095}" type="slidenum">
              <a:t>‹Nr.›</a:t>
            </a:fld>
            <a:endParaRPr lang="en-US"/>
          </a:p>
        </p:txBody>
      </p:sp>
      <p:pic>
        <p:nvPicPr>
          <p:cNvPr id="9" name="Picture 23" descr="RedHashing.emf" hidden="0"/>
          <p:cNvPicPr/>
          <p:nvPr isPhoto="0" userDrawn="0"/>
        </p:nvPicPr>
        <p:blipFill>
          <a:blip r:embed="rId2"/>
          <a:srcRect l="-115" t="0" r="15828" b="36435"/>
          <a:stretch/>
        </p:blipFill>
        <p:spPr bwMode="auto"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 dt="1" ftr="1" hdr="1" sldNum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Abschnitts- überschrif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48A87A34-81AB-432B-8DAE-1953F412C126}" type="datetimeFigureOut">
              <a:t>11/29/2020</a:t>
            </a:fld>
            <a:endParaRPr lang="en-US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D22F896-40B5-4ADD-8801-0D06FADFA095}" type="slidenum">
              <a:t>‹Nr.›</a:t>
            </a:fld>
            <a:endParaRPr lang="en-US"/>
          </a:p>
        </p:txBody>
      </p:sp>
      <p:pic>
        <p:nvPicPr>
          <p:cNvPr id="9" name="Picture 15" descr="RedHashing.emf" hidden="0"/>
          <p:cNvPicPr/>
          <p:nvPr isPhoto="0" userDrawn="0"/>
        </p:nvPicPr>
        <p:blipFill>
          <a:blip r:embed="rId2"/>
          <a:srcRect l="-115" t="0" r="15828" b="36435"/>
          <a:stretch/>
        </p:blipFill>
        <p:spPr bwMode="auto"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 dt="1" ftr="1" hdr="1" sldNum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Zwei Inhalt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131052" y="958037"/>
            <a:ext cx="9605635" cy="1059305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1129166" y="2165621"/>
            <a:ext cx="4645152" cy="3293852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6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095606" y="2171769"/>
            <a:ext cx="4645152" cy="3287094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48A87A34-81AB-432B-8DAE-1953F412C126}" type="datetimeFigureOut">
              <a:t>11/29/2020</a:t>
            </a:fld>
            <a:endParaRPr lang="en-US"/>
          </a:p>
        </p:txBody>
      </p:sp>
      <p:sp>
        <p:nvSpPr>
          <p:cNvPr id="8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D22F896-40B5-4ADD-8801-0D06FADFA095}" type="slidenum">
              <a:t>‹Nr.›</a:t>
            </a:fld>
            <a:endParaRPr lang="en-US"/>
          </a:p>
        </p:txBody>
      </p:sp>
      <p:pic>
        <p:nvPicPr>
          <p:cNvPr id="10" name="Picture 15" descr="RedHashing.emf" hidden="0"/>
          <p:cNvPicPr/>
          <p:nvPr isPhoto="0" userDrawn="0"/>
        </p:nvPicPr>
        <p:blipFill>
          <a:blip r:embed="rId2"/>
          <a:srcRect l="-115" t="0" r="15828" b="36435"/>
          <a:stretch/>
        </p:blipFill>
        <p:spPr bwMode="auto"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 dt="1" ftr="1" hdr="1" sldNum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Vergleich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129166" y="953336"/>
            <a:ext cx="9607661" cy="1056319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6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1129166" y="2974448"/>
            <a:ext cx="4645152" cy="2493876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7" name="Text Placeholder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8" name="Content Placeholder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6094337" y="2971669"/>
            <a:ext cx="4645152" cy="2487193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9" name="Date Placeholder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48A87A34-81AB-432B-8DAE-1953F412C126}" type="datetimeFigureOut">
              <a:t>11/29/2020</a:t>
            </a:fld>
            <a:endParaRPr lang="en-US"/>
          </a:p>
        </p:txBody>
      </p:sp>
      <p:sp>
        <p:nvSpPr>
          <p:cNvPr id="10" name="Footer Placeholder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lide Number Placeholder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D22F896-40B5-4ADD-8801-0D06FADFA095}" type="slidenum">
              <a:t>‹Nr.›</a:t>
            </a:fld>
            <a:endParaRPr lang="en-US"/>
          </a:p>
        </p:txBody>
      </p:sp>
      <p:pic>
        <p:nvPicPr>
          <p:cNvPr id="12" name="Picture 17" descr="RedHashing.emf" hidden="0"/>
          <p:cNvPicPr/>
          <p:nvPr isPhoto="0" userDrawn="0"/>
        </p:nvPicPr>
        <p:blipFill>
          <a:blip r:embed="rId2"/>
          <a:srcRect l="-115" t="0" r="15828" b="36435"/>
          <a:stretch/>
        </p:blipFill>
        <p:spPr bwMode="auto"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 dt="1" ftr="1" hdr="1" sldNum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Nur Titel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Date Placeholder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48A87A34-81AB-432B-8DAE-1953F412C126}" type="datetimeFigureOut">
              <a:t>11/29/2020</a:t>
            </a:fld>
            <a:endParaRPr lang="en-US"/>
          </a:p>
        </p:txBody>
      </p:sp>
      <p:sp>
        <p:nvSpPr>
          <p:cNvPr id="6" name="Footer Placeholder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D22F896-40B5-4ADD-8801-0D06FADFA095}" type="slidenum">
              <a:t>‹Nr.›</a:t>
            </a:fld>
            <a:endParaRPr lang="en-US"/>
          </a:p>
        </p:txBody>
      </p:sp>
      <p:pic>
        <p:nvPicPr>
          <p:cNvPr id="8" name="Picture 13" descr="RedHashing.emf" hidden="0"/>
          <p:cNvPicPr/>
          <p:nvPr isPhoto="0" userDrawn="0"/>
        </p:nvPicPr>
        <p:blipFill>
          <a:blip r:embed="rId2"/>
          <a:srcRect l="-115" t="0" r="15828" b="36435"/>
          <a:stretch/>
        </p:blipFill>
        <p:spPr bwMode="auto"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 dt="1" ftr="1" hdr="1" sldNum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Leer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48A87A34-81AB-432B-8DAE-1953F412C126}" type="datetimeFigureOut">
              <a:t>11/29/2020</a:t>
            </a:fld>
            <a:endParaRPr lang="en-US"/>
          </a:p>
        </p:txBody>
      </p:sp>
      <p:sp>
        <p:nvSpPr>
          <p:cNvPr id="5" name="Footer Placeholder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D22F896-40B5-4ADD-8801-0D06FADFA095}" type="slidenum">
              <a:t>‹Nr.›</a:t>
            </a:fld>
            <a:endParaRPr lang="en-US"/>
          </a:p>
        </p:txBody>
      </p:sp>
    </p:spTree>
  </p:cSld>
  <p:clrMapOvr>
    <a:masterClrMapping/>
  </p:clrMapOvr>
  <p:hf dt="1" ftr="1" hdr="1" sldNum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Inhalt mit Überschrif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4723334" y="952578"/>
            <a:ext cx="6012470" cy="4505221"/>
          </a:xfrm>
        </p:spPr>
        <p:txBody>
          <a:bodyPr anchor="ctr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6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7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48A87A34-81AB-432B-8DAE-1953F412C126}" type="datetimeFigureOut">
              <a:t>11/29/2020</a:t>
            </a:fld>
            <a:endParaRPr lang="en-US"/>
          </a:p>
        </p:txBody>
      </p:sp>
      <p:sp>
        <p:nvSpPr>
          <p:cNvPr id="8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D22F896-40B5-4ADD-8801-0D06FADFA095}" type="slidenum">
              <a:t>‹Nr.›</a:t>
            </a:fld>
            <a:endParaRPr lang="en-US"/>
          </a:p>
        </p:txBody>
      </p:sp>
      <p:pic>
        <p:nvPicPr>
          <p:cNvPr id="10" name="Picture 15" descr="RedHashing.emf" hidden="0"/>
          <p:cNvPicPr/>
          <p:nvPr isPhoto="0" userDrawn="0"/>
        </p:nvPicPr>
        <p:blipFill>
          <a:blip r:embed="rId2"/>
          <a:srcRect l="-115" t="0" r="15828" b="36435"/>
          <a:stretch/>
        </p:blipFill>
        <p:spPr bwMode="auto"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 dt="1" ftr="1" hdr="1" sldNum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Bild mit Überschrif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Group 7" hidden="0"/>
          <p:cNvGrpSpPr/>
          <p:nvPr isPhoto="0" userDrawn="0"/>
        </p:nvGrpSpPr>
        <p:grpSpPr bwMode="auto">
          <a:xfrm>
            <a:off x="7477386" y="482170"/>
            <a:ext cx="4074533" cy="5149101"/>
            <a:chOff x="7477386" y="482170"/>
            <a:chExt cx="4074533" cy="5149101"/>
          </a:xfrm>
        </p:grpSpPr>
        <p:sp>
          <p:nvSpPr>
            <p:cNvPr id="5" name="Rectangle 17" hidden="0"/>
            <p:cNvSpPr/>
            <p:nvPr isPhoto="0" userDrawn="0"/>
          </p:nvSpPr>
          <p:spPr bwMode="auto">
            <a:xfrm>
              <a:off x="7477386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Rectangle 18" hidden="0"/>
            <p:cNvSpPr/>
            <p:nvPr isPhoto="0" userDrawn="0"/>
          </p:nvSpPr>
          <p:spPr bwMode="auto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8" name="Picture Placeholder 2" hidden="0"/>
          <p:cNvSpPr>
            <a:spLocks noChangeAspect="1" noGrp="1"/>
          </p:cNvSpPr>
          <p:nvPr isPhoto="0" userDrawn="0">
            <p:ph type="pic" idx="1" hasCustomPrompt="0"/>
          </p:nvPr>
        </p:nvSpPr>
        <p:spPr bwMode="auto">
          <a:xfrm>
            <a:off x="8124389" y="1122542"/>
            <a:ext cx="2791171" cy="386632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sq">
            <a:noFill/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9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0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48A87A34-81AB-432B-8DAE-1953F412C126}" type="datetimeFigureOut">
              <a:t>11/29/2020</a:t>
            </a:fld>
            <a:endParaRPr lang="en-US"/>
          </a:p>
        </p:txBody>
      </p:sp>
      <p:sp>
        <p:nvSpPr>
          <p:cNvPr id="11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1125300" y="318640"/>
            <a:ext cx="4877818" cy="32093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6176794" y="137408"/>
            <a:ext cx="811019" cy="503578"/>
          </a:xfrm>
        </p:spPr>
        <p:txBody>
          <a:bodyPr/>
          <a:lstStyle/>
          <a:p>
            <a:pPr>
              <a:defRPr/>
            </a:pPr>
            <a:fld id="{6D22F896-40B5-4ADD-8801-0D06FADFA095}" type="slidenum">
              <a:t>‹Nr.›</a:t>
            </a:fld>
            <a:endParaRPr lang="en-US"/>
          </a:p>
        </p:txBody>
      </p:sp>
      <p:pic>
        <p:nvPicPr>
          <p:cNvPr id="13" name="Picture 21" descr="RedHashing.emf" hidden="0"/>
          <p:cNvPicPr/>
          <p:nvPr isPhoto="0" userDrawn="0"/>
        </p:nvPicPr>
        <p:blipFill>
          <a:blip r:embed="rId2"/>
          <a:srcRect l="-116" t="474" r="48549" b="36564"/>
          <a:stretch/>
        </p:blipFill>
        <p:spPr bwMode="auto"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 dt="1" ftr="1" hdr="1" sldNum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2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11" hidden="0"/>
          <p:cNvPicPr>
            <a:picLocks noChangeAspect="1"/>
          </p:cNvPicPr>
          <p:nvPr isPhoto="0" userDrawn="0"/>
        </p:nvPicPr>
        <p:blipFill>
          <a:blip r:embed="rId13"/>
          <a:srcRect l="0" t="1538" r="0" b="-1537"/>
          <a:stretch/>
        </p:blipFill>
        <p:spPr bwMode="auto"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5" name="Rectangle 12" hidden="0"/>
          <p:cNvSpPr/>
          <p:nvPr isPhoto="0" userDrawn="0"/>
        </p:nvSpPr>
        <p:spPr bwMode="auto">
          <a:xfrm>
            <a:off x="0" y="468768"/>
            <a:ext cx="12192000" cy="5647024"/>
          </a:xfrm>
          <a:prstGeom prst="rect">
            <a:avLst/>
          </a:prstGeom>
          <a:gradFill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13" hidden="0"/>
          <p:cNvCxnSpPr>
            <a:cxnSpLocks/>
          </p:cNvCxnSpPr>
        </p:nvCxnSpPr>
        <p:spPr bwMode="auto"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8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9" name="Date Placeholder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8A87A34-81AB-432B-8DAE-1953F412C126}" type="datetimeFigureOut">
              <a:t>11/29/2020</a:t>
            </a:fld>
            <a:endParaRPr lang="en-US"/>
          </a:p>
        </p:txBody>
      </p:sp>
      <p:sp>
        <p:nvSpPr>
          <p:cNvPr id="10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6D22F896-40B5-4ADD-8801-0D06FADFA095}" type="slidenum">
              <a:t>‹Nr.›</a:t>
            </a:fld>
            <a:endParaRPr lang="en-US"/>
          </a:p>
        </p:txBody>
      </p:sp>
    </p:spTree>
  </p:cSld>
  <p:clrMap accent1="accent1" accent2="accent2" accent3="accent3" accent4="accent4" accent5="accent5" accent6="accent6" bg1="dk1" bg2="dk2" folHlink="folHlink" hlink="hlink" tx1="lt1" tx2="lt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1" ftr="1" hdr="1" sldNum="1"/>
  <p:txStyles>
    <p:titleStyle>
      <a:lvl1pPr algn="l" defTabSz="914400">
        <a:lnSpc>
          <a:spcPct val="90000"/>
        </a:lnSpc>
        <a:spcBef>
          <a:spcPts val="0"/>
        </a:spcBef>
        <a:buNone/>
        <a:defRPr sz="3200" b="0" i="0" cap="none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/>
        <a:buChar char="•"/>
        <a:defRPr sz="1800" cap="none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/>
        <a:buChar char="•"/>
        <a:defRPr sz="1400" cap="none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/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/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/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/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/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2.emf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5.jpg"/><Relationship Id="rId4" Type="http://schemas.openxmlformats.org/officeDocument/2006/relationships/image" Target="../media/image1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2.emf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1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10.jpg"/><Relationship Id="rId4" Type="http://schemas.openxmlformats.org/officeDocument/2006/relationships/image" Target="../media/image1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4" name="Rectangle 56" hidden="0"/>
          <p:cNvSpPr>
            <a:spLocks noAdjustHandles="1" noChangeArrowheads="1" noChangeAspect="1" noChangeShapeType="1" noEditPoints="1" noGrp="1" noMove="1" noResize="1" noRot="1" noTextEdit="1"/>
          </p:cNvSpPr>
          <p:nvPr isPhoto="0" userDrawn="0"/>
        </p:nvSpPr>
        <p:spPr bwMode="auto"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Grafik 26" descr="Ein Bild, das Auto, drinnen, Gebäude, Küche enthält.&#10;&#10;Automatisch generierte Beschreibung" hidden="0"/>
          <p:cNvPicPr>
            <a:picLocks noChangeAspect="1"/>
          </p:cNvPicPr>
          <p:nvPr isPhoto="0" userDrawn="0"/>
        </p:nvPicPr>
        <p:blipFill>
          <a:blip r:embed="rId2"/>
          <a:srcRect l="0" t="14754" r="-1" b="656"/>
          <a:stretch/>
        </p:blipFill>
        <p:spPr bwMode="auto"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6" name="Titel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4976636" y="992221"/>
            <a:ext cx="6247308" cy="4873558"/>
          </a:xfrm>
        </p:spPr>
        <p:txBody>
          <a:bodyPr anchor="ctr"/>
          <a:lstStyle/>
          <a:p>
            <a:pPr>
              <a:defRPr/>
            </a:pPr>
            <a:r>
              <a:rPr lang="de-DE" sz="4400" b="1"/>
              <a:t>Automobilfachmann</a:t>
            </a:r>
            <a:endParaRPr lang="de-CH" sz="4400" b="1"/>
          </a:p>
        </p:txBody>
      </p:sp>
      <p:sp>
        <p:nvSpPr>
          <p:cNvPr id="7" name="Untertitel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968056" y="996610"/>
            <a:ext cx="3363901" cy="4864780"/>
          </a:xfrm>
        </p:spPr>
        <p:txBody>
          <a:bodyPr anchor="ctr"/>
          <a:lstStyle/>
          <a:p>
            <a:pPr algn="r">
              <a:defRPr/>
            </a:pPr>
            <a:r>
              <a:rPr lang="de-DE" sz="2000"/>
              <a:t>Adis Memeti</a:t>
            </a:r>
            <a:endParaRPr/>
          </a:p>
          <a:p>
            <a:pPr algn="r">
              <a:defRPr/>
            </a:pPr>
            <a:r>
              <a:rPr lang="de-DE" sz="2000"/>
              <a:t>B2a</a:t>
            </a:r>
            <a:endParaRPr/>
          </a:p>
          <a:p>
            <a:pPr algn="r">
              <a:defRPr/>
            </a:pPr>
            <a:endParaRPr lang="de-CH" sz="2000"/>
          </a:p>
          <a:p>
            <a:pPr algn="r">
              <a:defRPr/>
            </a:pPr>
            <a:endParaRPr lang="de-CH" sz="2000"/>
          </a:p>
          <a:p>
            <a:pPr algn="r">
              <a:defRPr/>
            </a:pPr>
            <a:endParaRPr lang="de-CH" sz="2000"/>
          </a:p>
          <a:p>
            <a:pPr algn="r">
              <a:defRPr/>
            </a:pPr>
            <a:r>
              <a:rPr lang="de-CH" sz="2000" b="1">
                <a:latin typeface="Algerian"/>
              </a:rPr>
              <a:t>RIDE OR DIE</a:t>
            </a:r>
            <a:endParaRPr lang="de-CH" sz="2000" b="1">
              <a:latin typeface="Algerian"/>
            </a:endParaRPr>
          </a:p>
        </p:txBody>
      </p:sp>
      <p:cxnSp>
        <p:nvCxnSpPr>
          <p:cNvPr id="8" name="Straight Connector 58" hidden="0"/>
          <p:cNvCxnSpPr>
            <a:cxnSpLocks noAdjustHandles="1" noChangeArrowheads="1" noChangeAspect="1" noChangeShapeType="1" noEditPoints="1" noGrp="1" noMove="1" noResize="1" noRot="1"/>
          </p:cNvCxnSpPr>
        </p:nvCxnSpPr>
        <p:spPr bwMode="auto"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6" descr="Ein Bild, das Auto, Gebäude, Mann, LKW enthält.&#10;&#10;Automatisch generierte Beschreibung" hidden="0"/>
          <p:cNvPicPr>
            <a:picLocks noChangeAspect="1"/>
          </p:cNvPicPr>
          <p:nvPr isPhoto="0" userDrawn="0"/>
        </p:nvPicPr>
        <p:blipFill>
          <a:blip r:embed="rId2"/>
          <a:srcRect l="0" t="0" r="30911" b="9090"/>
          <a:stretch/>
        </p:blipFill>
        <p:spPr bwMode="auto"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5" name="Rectangle 11" hidden="0"/>
          <p:cNvSpPr>
            <a:spLocks noAdjustHandles="1" noChangeArrowheads="1" noChangeAspect="1" noChangeShapeType="1" noEditPoints="1" noGrp="1" noMove="1" noResize="1" noRot="1" noTextEdit="1"/>
          </p:cNvSpPr>
          <p:nvPr isPhoto="0" userDrawn="0"/>
        </p:nvSpPr>
        <p:spPr bwMode="auto">
          <a:xfrm>
            <a:off x="-3178" y="636753"/>
            <a:ext cx="8299435" cy="5572810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itel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304017" y="1133058"/>
            <a:ext cx="6815731" cy="1049235"/>
          </a:xfrm>
        </p:spPr>
        <p:txBody>
          <a:bodyPr/>
          <a:lstStyle/>
          <a:p>
            <a:pPr>
              <a:defRPr/>
            </a:pPr>
            <a:r>
              <a:rPr lang="de-DE" b="1">
                <a:solidFill>
                  <a:srgbClr val="FFFFFE"/>
                </a:solidFill>
              </a:rPr>
              <a:t>Inhaltsverzeichnis</a:t>
            </a:r>
            <a:endParaRPr lang="de-CH" b="1">
              <a:solidFill>
                <a:srgbClr val="FFFFFE"/>
              </a:solidFill>
            </a:endParaRPr>
          </a:p>
        </p:txBody>
      </p:sp>
      <p:pic>
        <p:nvPicPr>
          <p:cNvPr id="7" name="Picture 13" hidden="0"/>
          <p:cNvPicPr>
            <a:picLocks noAdjustHandles="1" noChangeAspect="1" noChangeArrowheads="1" noChangeShapeType="1" noEditPoints="1" noGrp="1" noMove="1" noResize="1" noRot="1" noCrop="1"/>
          </p:cNvPicPr>
          <p:nvPr isPhoto="0" userDrawn="0"/>
        </p:nvPicPr>
        <p:blipFill>
          <a:blip r:embed="rId3"/>
          <a:srcRect l="-115" t="0" r="40449" b="36435"/>
          <a:stretch/>
        </p:blipFill>
        <p:spPr bwMode="auto">
          <a:xfrm>
            <a:off x="1290677" y="798973"/>
            <a:ext cx="6803136" cy="15544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Inhaltsplatzhalt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1304017" y="2344271"/>
            <a:ext cx="6815731" cy="3692729"/>
          </a:xfrm>
        </p:spPr>
        <p:txBody>
          <a:bodyPr/>
          <a:lstStyle/>
          <a:p>
            <a:pPr>
              <a:defRPr/>
            </a:pPr>
            <a:r>
              <a:rPr lang="de-DE">
                <a:solidFill>
                  <a:srgbClr val="FFFFFE"/>
                </a:solidFill>
              </a:rPr>
              <a:t>Informationen über die Lehre</a:t>
            </a:r>
            <a:endParaRPr/>
          </a:p>
          <a:p>
            <a:pPr>
              <a:defRPr/>
            </a:pPr>
            <a:r>
              <a:rPr lang="de-DE">
                <a:solidFill>
                  <a:srgbClr val="FFFFFE"/>
                </a:solidFill>
              </a:rPr>
              <a:t>Tätigkeiten</a:t>
            </a:r>
            <a:endParaRPr/>
          </a:p>
          <a:p>
            <a:pPr>
              <a:defRPr/>
            </a:pPr>
            <a:r>
              <a:rPr lang="de-DE">
                <a:solidFill>
                  <a:srgbClr val="FFFFFE"/>
                </a:solidFill>
              </a:rPr>
              <a:t>Arbeitsort</a:t>
            </a:r>
            <a:endParaRPr/>
          </a:p>
          <a:p>
            <a:pPr>
              <a:defRPr/>
            </a:pPr>
            <a:r>
              <a:rPr lang="de-DE">
                <a:solidFill>
                  <a:srgbClr val="FFFFFE"/>
                </a:solidFill>
              </a:rPr>
              <a:t>Voraussetzungen</a:t>
            </a:r>
            <a:endParaRPr/>
          </a:p>
          <a:p>
            <a:pPr>
              <a:defRPr/>
            </a:pPr>
            <a:r>
              <a:rPr lang="de-DE">
                <a:solidFill>
                  <a:srgbClr val="FFFFFE"/>
                </a:solidFill>
              </a:rPr>
              <a:t>Auswahl</a:t>
            </a:r>
            <a:endParaRPr lang="de-CH">
              <a:solidFill>
                <a:srgbClr val="FFFFF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gradFill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/>
        </a:gra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4" name="Rectangle 44" hidden="0"/>
          <p:cNvSpPr>
            <a:spLocks noAdjustHandles="1" noChangeArrowheads="1" noChangeAspect="1" noChangeShapeType="1" noEditPoints="1" noGrp="1" noMove="1" noResize="1" noRot="1" noTextEdit="1"/>
          </p:cNvSpPr>
          <p:nvPr isPhoto="0" userDrawn="0"/>
        </p:nvSpPr>
        <p:spPr bwMode="auto"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6" hidden="0"/>
          <p:cNvSpPr>
            <a:spLocks noAdjustHandles="1" noChangeArrowheads="1" noChangeAspect="1" noChangeShapeType="1" noEditPoints="1" noGrp="1" noMove="1" noResize="1" noRot="1" noTextEdit="1"/>
          </p:cNvSpPr>
          <p:nvPr isPhoto="0" userDrawn="0"/>
        </p:nvSpPr>
        <p:spPr bwMode="auto">
          <a:xfrm>
            <a:off x="0" y="468768"/>
            <a:ext cx="12192000" cy="5647024"/>
          </a:xfrm>
          <a:prstGeom prst="rect">
            <a:avLst/>
          </a:prstGeom>
          <a:gradFill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itel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188043" y="957221"/>
            <a:ext cx="5878597" cy="1049235"/>
          </a:xfrm>
        </p:spPr>
        <p:txBody>
          <a:bodyPr/>
          <a:lstStyle/>
          <a:p>
            <a:pPr>
              <a:defRPr/>
            </a:pPr>
            <a:r>
              <a:rPr lang="de-DE" b="1"/>
              <a:t>Informationen über die Lehre</a:t>
            </a:r>
            <a:endParaRPr lang="de-CH" b="1"/>
          </a:p>
        </p:txBody>
      </p:sp>
      <p:grpSp>
        <p:nvGrpSpPr>
          <p:cNvPr id="7" name="Group 48" hidden="0"/>
          <p:cNvGrpSpPr>
            <a:grpSpLocks noChangeAspect="1" noGrp="1" noMove="1" noResize="1" noRot="1" noUngrp="1"/>
          </p:cNvGrpSpPr>
          <p:nvPr isPhoto="0" userDrawn="0"/>
        </p:nvGrpSpPr>
        <p:grpSpPr bwMode="auto">
          <a:xfrm>
            <a:off x="632239" y="482171"/>
            <a:ext cx="4074533" cy="5149101"/>
            <a:chOff x="632239" y="482171"/>
            <a:chExt cx="4074533" cy="5149101"/>
          </a:xfrm>
        </p:grpSpPr>
        <p:sp>
          <p:nvSpPr>
            <p:cNvPr id="8" name="Rectangle 49" hidden="0"/>
            <p:cNvSpPr/>
            <p:nvPr isPhoto="0" userDrawn="0"/>
          </p:nvSpPr>
          <p:spPr bwMode="auto">
            <a:xfrm>
              <a:off x="632239" y="482171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50" hidden="0"/>
            <p:cNvSpPr/>
            <p:nvPr isPhoto="0" userDrawn="0"/>
          </p:nvSpPr>
          <p:spPr bwMode="auto">
            <a:xfrm>
              <a:off x="945298" y="812507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10" name="Picture 52" hidden="0"/>
          <p:cNvPicPr>
            <a:picLocks noAdjustHandles="1" noChangeAspect="1" noChangeArrowheads="1" noChangeShapeType="1" noEditPoints="1" noGrp="1" noMove="1" noResize="1" noRot="1" noCrop="1"/>
          </p:cNvPicPr>
          <p:nvPr isPhoto="0" userDrawn="0"/>
        </p:nvPicPr>
        <p:blipFill>
          <a:blip r:embed="rId2"/>
          <a:srcRect l="-116" t="474" r="48549" b="36564"/>
          <a:stretch/>
        </p:blipFill>
        <p:spPr bwMode="auto">
          <a:xfrm>
            <a:off x="5187048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rafik 4" descr="Ein Bild, das Person, Auto, Mann, stehend enthält.&#10;&#10;Automatisch generierte Beschreibung" hidden="0"/>
          <p:cNvPicPr>
            <a:picLocks noChangeAspect="1"/>
          </p:cNvPicPr>
          <p:nvPr isPhoto="0" userDrawn="0"/>
        </p:nvPicPr>
        <p:blipFill>
          <a:blip r:embed="rId3"/>
          <a:srcRect l="0" t="0" r="-1" b="2966"/>
          <a:stretch/>
        </p:blipFill>
        <p:spPr bwMode="auto">
          <a:xfrm>
            <a:off x="1285438" y="1116345"/>
            <a:ext cx="2799103" cy="3866172"/>
          </a:xfrm>
          <a:prstGeom prst="rect">
            <a:avLst/>
          </a:prstGeom>
        </p:spPr>
      </p:pic>
      <p:sp>
        <p:nvSpPr>
          <p:cNvPr id="12" name="Inhaltsplatzhalt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5188043" y="2164765"/>
            <a:ext cx="5878597" cy="3301580"/>
          </a:xfrm>
        </p:spPr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de-DE" sz="1700" b="1"/>
              <a:t>Name:</a:t>
            </a:r>
            <a:r>
              <a:rPr lang="de-DE" sz="1700"/>
              <a:t>		Automobilfachmann EFZ 					Automobilmechatroniker EFZ  				Automobilassistent EBA</a:t>
            </a:r>
            <a:endParaRPr/>
          </a:p>
          <a:p>
            <a:pPr>
              <a:lnSpc>
                <a:spcPct val="110000"/>
              </a:lnSpc>
              <a:defRPr/>
            </a:pPr>
            <a:endParaRPr lang="de-DE" sz="1700"/>
          </a:p>
          <a:p>
            <a:pPr>
              <a:lnSpc>
                <a:spcPct val="110000"/>
              </a:lnSpc>
              <a:defRPr/>
            </a:pPr>
            <a:r>
              <a:rPr lang="de-DE" sz="1700" b="1"/>
              <a:t>Dauer:</a:t>
            </a:r>
            <a:r>
              <a:rPr lang="de-DE" sz="1700"/>
              <a:t>		Automobilmechatroniker  	</a:t>
            </a:r>
            <a:r>
              <a:rPr lang="de-DE" sz="1700" b="1"/>
              <a:t>4 Jahre</a:t>
            </a:r>
            <a:endParaRPr lang="de-CH" sz="1700" b="1"/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de-CH" sz="1700"/>
              <a:t>		Automobilfachmann 	</a:t>
            </a:r>
            <a:r>
              <a:rPr lang="de-CH" sz="1700" b="1"/>
              <a:t>3 Jahre</a:t>
            </a:r>
            <a:endParaRPr/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de-CH" sz="1700"/>
              <a:t>		Automobilassistent	</a:t>
            </a:r>
            <a:r>
              <a:rPr lang="de-CH" sz="1700" b="1"/>
              <a:t>2 Jahre</a:t>
            </a:r>
            <a:endParaRPr/>
          </a:p>
          <a:p>
            <a:pPr marL="0" indent="0">
              <a:lnSpc>
                <a:spcPct val="110000"/>
              </a:lnSpc>
              <a:buNone/>
              <a:defRPr/>
            </a:pPr>
            <a:endParaRPr lang="de-DE" sz="1700"/>
          </a:p>
        </p:txBody>
      </p:sp>
      <p:pic>
        <p:nvPicPr>
          <p:cNvPr id="13" name="Picture 54" hidden="0"/>
          <p:cNvPicPr>
            <a:picLocks noAdjustHandles="1" noChangeAspect="1" noChangeArrowheads="1" noChangeShapeType="1" noEditPoints="1" noGrp="1" noMove="1" noResize="1" noRot="1" noCrop="1"/>
          </p:cNvPicPr>
          <p:nvPr isPhoto="0" userDrawn="0"/>
        </p:nvPicPr>
        <p:blipFill>
          <a:blip r:embed="rId4"/>
          <a:srcRect l="0" t="1538" r="0" b="-1537"/>
          <a:stretch/>
        </p:blipFill>
        <p:spPr bwMode="auto">
          <a:xfrm>
            <a:off x="0" y="6119336"/>
            <a:ext cx="12192000" cy="742950"/>
          </a:xfrm>
          <a:prstGeom prst="rect">
            <a:avLst/>
          </a:prstGeom>
        </p:spPr>
      </p:pic>
      <p:cxnSp>
        <p:nvCxnSpPr>
          <p:cNvPr id="14" name="Straight Connector 56" hidden="0"/>
          <p:cNvCxnSpPr>
            <a:cxnSpLocks noAdjustHandles="1" noChangeArrowheads="1" noChangeAspect="1" noChangeShapeType="1" noEditPoints="1" noGrp="1" noMove="1" noResize="1" noRot="1"/>
          </p:cNvCxnSpPr>
        </p:nvCxnSpPr>
        <p:spPr bwMode="auto"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gradFill>
          <a:gsLst>
            <a:gs pos="0">
              <a:srgbClr val="505050"/>
            </a:gs>
            <a:gs pos="100000">
              <a:schemeClr val="bg1"/>
            </a:gs>
          </a:gsLst>
          <a:path path="circle"/>
        </a:gra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4" descr="Ein Bild, das Gebäude, sitzend, Front, Tisch enthält.&#10;&#10;Automatisch generierte Beschreibung" hidden="0"/>
          <p:cNvPicPr>
            <a:picLocks noChangeAspect="1"/>
          </p:cNvPicPr>
          <p:nvPr isPhoto="0" userDrawn="0"/>
        </p:nvPicPr>
        <p:blipFill>
          <a:blip r:embed="rId2"/>
          <a:srcRect l="9093" t="9091" r="0" b="0"/>
          <a:stretch/>
        </p:blipFill>
        <p:spPr bwMode="auto"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5" name="Rectangle 24" hidden="0"/>
          <p:cNvSpPr>
            <a:spLocks noAdjustHandles="1" noChangeArrowheads="1" noChangeAspect="1" noChangeShapeType="1" noEditPoints="1" noGrp="1" noMove="1" noResize="1" noRot="1" noTextEdit="1"/>
          </p:cNvSpPr>
          <p:nvPr isPhoto="0" userDrawn="0"/>
        </p:nvSpPr>
        <p:spPr bwMode="auto">
          <a:xfrm>
            <a:off x="3891643" y="636753"/>
            <a:ext cx="8299435" cy="5572811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itel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063421" y="1122188"/>
            <a:ext cx="6815731" cy="1049235"/>
          </a:xfrm>
        </p:spPr>
        <p:txBody>
          <a:bodyPr/>
          <a:lstStyle/>
          <a:p>
            <a:pPr>
              <a:defRPr/>
            </a:pPr>
            <a:r>
              <a:rPr lang="de-DE" b="1">
                <a:solidFill>
                  <a:srgbClr val="FFFFFE"/>
                </a:solidFill>
              </a:rPr>
              <a:t>Tätigkeiten</a:t>
            </a:r>
            <a:endParaRPr lang="de-CH" b="1">
              <a:solidFill>
                <a:srgbClr val="FFFFFE"/>
              </a:solidFill>
            </a:endParaRPr>
          </a:p>
        </p:txBody>
      </p:sp>
      <p:pic>
        <p:nvPicPr>
          <p:cNvPr id="7" name="Picture 26" hidden="0"/>
          <p:cNvPicPr>
            <a:picLocks noAdjustHandles="1" noChangeAspect="1" noChangeArrowheads="1" noChangeShapeType="1" noEditPoints="1" noGrp="1" noMove="1" noResize="1" noRot="1" noCrop="1"/>
          </p:cNvPicPr>
          <p:nvPr isPhoto="0" userDrawn="0"/>
        </p:nvPicPr>
        <p:blipFill>
          <a:blip r:embed="rId3"/>
          <a:srcRect l="-115" t="0" r="40449" b="36435"/>
          <a:stretch/>
        </p:blipFill>
        <p:spPr bwMode="auto">
          <a:xfrm>
            <a:off x="4062802" y="798973"/>
            <a:ext cx="6803136" cy="15544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Inhaltsplatzhalt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4063421" y="2333401"/>
            <a:ext cx="6815731" cy="3703599"/>
          </a:xfrm>
        </p:spPr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de-DE" sz="1700">
                <a:solidFill>
                  <a:srgbClr val="FFFFFE"/>
                </a:solidFill>
              </a:rPr>
              <a:t> Reparaturen an Motorkraftfahrzeugen durchführen</a:t>
            </a:r>
            <a:endParaRPr/>
          </a:p>
          <a:p>
            <a:pPr>
              <a:lnSpc>
                <a:spcPct val="110000"/>
              </a:lnSpc>
              <a:defRPr/>
            </a:pPr>
            <a:r>
              <a:rPr lang="de-DE" sz="1700">
                <a:solidFill>
                  <a:srgbClr val="FFFFFE"/>
                </a:solidFill>
              </a:rPr>
              <a:t>Putzen, nach der Arbeit wird das Auto von Innen &amp; </a:t>
            </a:r>
            <a:r>
              <a:rPr lang="de-DE" sz="1700">
                <a:solidFill>
                  <a:srgbClr val="FFFFFE"/>
                </a:solidFill>
              </a:rPr>
              <a:t>aussen</a:t>
            </a:r>
            <a:r>
              <a:rPr lang="de-DE" sz="1700">
                <a:solidFill>
                  <a:srgbClr val="FFFFFE"/>
                </a:solidFill>
              </a:rPr>
              <a:t> gereinigt</a:t>
            </a:r>
            <a:endParaRPr/>
          </a:p>
          <a:p>
            <a:pPr>
              <a:lnSpc>
                <a:spcPct val="110000"/>
              </a:lnSpc>
              <a:defRPr/>
            </a:pPr>
            <a:r>
              <a:rPr lang="de-DE" sz="1700">
                <a:solidFill>
                  <a:srgbClr val="FFFFFE"/>
                </a:solidFill>
              </a:rPr>
              <a:t>Allgemein das Auto Verkehrsgerecht &amp; Verkehrssicher stellen </a:t>
            </a:r>
            <a:endParaRPr/>
          </a:p>
          <a:p>
            <a:pPr>
              <a:lnSpc>
                <a:spcPct val="110000"/>
              </a:lnSpc>
              <a:defRPr/>
            </a:pPr>
            <a:r>
              <a:rPr lang="de-CH" sz="1700">
                <a:solidFill>
                  <a:srgbClr val="FFFFFE"/>
                </a:solidFill>
              </a:rPr>
              <a:t>Verschleissbare Teile am Fahrzeug ersetzen </a:t>
            </a:r>
            <a:endParaRPr/>
          </a:p>
          <a:p>
            <a:pPr lvl="2">
              <a:lnSpc>
                <a:spcPct val="110000"/>
              </a:lnSpc>
              <a:buFontTx/>
              <a:buChar char="-"/>
              <a:defRPr/>
            </a:pPr>
            <a:r>
              <a:rPr lang="de-CH" sz="1700">
                <a:solidFill>
                  <a:srgbClr val="FFFFFE"/>
                </a:solidFill>
              </a:rPr>
              <a:t>Bremsklötze und Bremsscheiben</a:t>
            </a:r>
            <a:endParaRPr/>
          </a:p>
          <a:p>
            <a:pPr lvl="2">
              <a:lnSpc>
                <a:spcPct val="110000"/>
              </a:lnSpc>
              <a:buFontTx/>
              <a:buChar char="-"/>
              <a:defRPr/>
            </a:pPr>
            <a:r>
              <a:rPr lang="de-CH" sz="1700">
                <a:solidFill>
                  <a:srgbClr val="FFFFFE"/>
                </a:solidFill>
              </a:rPr>
              <a:t>Scheibenwischer</a:t>
            </a:r>
            <a:endParaRPr/>
          </a:p>
          <a:p>
            <a:pPr lvl="2">
              <a:lnSpc>
                <a:spcPct val="110000"/>
              </a:lnSpc>
              <a:buFontTx/>
              <a:buChar char="-"/>
              <a:defRPr/>
            </a:pPr>
            <a:r>
              <a:rPr lang="de-CH" sz="1700">
                <a:solidFill>
                  <a:srgbClr val="FFFFFE"/>
                </a:solidFill>
              </a:rPr>
              <a:t>Reifen</a:t>
            </a:r>
            <a:endParaRPr/>
          </a:p>
          <a:p>
            <a:pPr lvl="2">
              <a:lnSpc>
                <a:spcPct val="110000"/>
              </a:lnSpc>
              <a:buFontTx/>
              <a:buChar char="-"/>
              <a:defRPr/>
            </a:pPr>
            <a:r>
              <a:rPr lang="de-CH" sz="1700">
                <a:solidFill>
                  <a:srgbClr val="FFFFFE"/>
                </a:solidFill>
              </a:rPr>
              <a:t>Motorenöl</a:t>
            </a:r>
            <a:endParaRPr/>
          </a:p>
          <a:p>
            <a:pPr lvl="2">
              <a:lnSpc>
                <a:spcPct val="110000"/>
              </a:lnSpc>
              <a:buFontTx/>
              <a:buChar char="-"/>
              <a:defRPr/>
            </a:pPr>
            <a:endParaRPr lang="de-CH" sz="1700">
              <a:solidFill>
                <a:srgbClr val="FFFFFE"/>
              </a:solidFill>
            </a:endParaRPr>
          </a:p>
          <a:p>
            <a:pPr marL="914400" lvl="2" indent="0">
              <a:lnSpc>
                <a:spcPct val="110000"/>
              </a:lnSpc>
              <a:buNone/>
              <a:defRPr/>
            </a:pPr>
            <a:endParaRPr lang="de-CH" sz="1700">
              <a:solidFill>
                <a:srgbClr val="FFFFF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4" name="Rectangle 13" hidden="0"/>
          <p:cNvSpPr>
            <a:spLocks noAdjustHandles="1" noChangeArrowheads="1" noChangeAspect="1" noChangeShapeType="1" noEditPoints="1" noGrp="1" noMove="1" noResize="1" noRot="1" noTextEdit="1"/>
          </p:cNvSpPr>
          <p:nvPr isPhoto="0" userDrawn="0"/>
        </p:nvSpPr>
        <p:spPr bwMode="auto"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5" hidden="0"/>
          <p:cNvSpPr>
            <a:spLocks noAdjustHandles="1" noChangeArrowheads="1" noChangeAspect="1" noChangeShapeType="1" noEditPoints="1" noGrp="1" noMove="1" noResize="1" noRot="1" noTextEdit="1"/>
          </p:cNvSpPr>
          <p:nvPr isPhoto="0" userDrawn="0"/>
        </p:nvSpPr>
        <p:spPr bwMode="auto">
          <a:xfrm>
            <a:off x="0" y="468768"/>
            <a:ext cx="12192000" cy="5647024"/>
          </a:xfrm>
          <a:prstGeom prst="rect">
            <a:avLst/>
          </a:prstGeom>
          <a:gradFill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itel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121029" y="948706"/>
            <a:ext cx="3852444" cy="1049235"/>
          </a:xfrm>
        </p:spPr>
        <p:txBody>
          <a:bodyPr/>
          <a:lstStyle/>
          <a:p>
            <a:pPr>
              <a:defRPr/>
            </a:pPr>
            <a:r>
              <a:rPr lang="de-DE" b="1"/>
              <a:t>Arbeitsort</a:t>
            </a:r>
            <a:endParaRPr lang="de-CH" b="1"/>
          </a:p>
        </p:txBody>
      </p:sp>
      <p:pic>
        <p:nvPicPr>
          <p:cNvPr id="7" name="Picture 17" hidden="0"/>
          <p:cNvPicPr>
            <a:picLocks noAdjustHandles="1" noChangeAspect="1" noChangeArrowheads="1" noChangeShapeType="1" noEditPoints="1" noGrp="1" noMove="1" noResize="1" noRot="1" noCrop="1"/>
          </p:cNvPicPr>
          <p:nvPr isPhoto="0" userDrawn="0"/>
        </p:nvPicPr>
        <p:blipFill>
          <a:blip r:embed="rId2"/>
          <a:srcRect l="-116" t="474" r="66353" b="36564"/>
          <a:stretch/>
        </p:blipFill>
        <p:spPr bwMode="auto">
          <a:xfrm>
            <a:off x="1125460" y="643464"/>
            <a:ext cx="3849624" cy="15544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Inhaltsplatzhalt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1121030" y="2167151"/>
            <a:ext cx="3848478" cy="3299194"/>
          </a:xfrm>
        </p:spPr>
        <p:txBody>
          <a:bodyPr/>
          <a:lstStyle/>
          <a:p>
            <a:pPr>
              <a:defRPr/>
            </a:pPr>
            <a:r>
              <a:rPr lang="de-DE" b="1"/>
              <a:t>Ort</a:t>
            </a:r>
            <a:r>
              <a:rPr lang="de-DE"/>
              <a:t>:	Werkstatt</a:t>
            </a:r>
            <a:endParaRPr/>
          </a:p>
          <a:p>
            <a:pPr>
              <a:defRPr/>
            </a:pPr>
            <a:r>
              <a:rPr lang="de-DE" b="1"/>
              <a:t>Wie</a:t>
            </a:r>
            <a:r>
              <a:rPr lang="de-DE"/>
              <a:t>:	Werkzeugkasten,</a:t>
            </a:r>
            <a:endParaRPr/>
          </a:p>
          <a:p>
            <a:pPr marL="914400" lvl="2" indent="0">
              <a:buNone/>
              <a:defRPr/>
            </a:pPr>
            <a:r>
              <a:rPr lang="de-DE" sz="2000"/>
              <a:t>Lufthammer, Lift, Reifenmaschine, Körperlich etc.</a:t>
            </a:r>
            <a:endParaRPr lang="de-CH" sz="2000"/>
          </a:p>
        </p:txBody>
      </p:sp>
      <p:grpSp>
        <p:nvGrpSpPr>
          <p:cNvPr id="9" name="Group 19" hidden="0"/>
          <p:cNvGrpSpPr>
            <a:grpSpLocks noChangeAspect="1" noGrp="1" noMove="1" noResize="1" noRot="1" noUngrp="1"/>
          </p:cNvGrpSpPr>
          <p:nvPr isPhoto="0" userDrawn="0"/>
        </p:nvGrpSpPr>
        <p:grpSpPr bwMode="auto">
          <a:xfrm>
            <a:off x="5460131" y="482171"/>
            <a:ext cx="6091791" cy="5149101"/>
            <a:chOff x="5460131" y="482171"/>
            <a:chExt cx="6091791" cy="5149101"/>
          </a:xfrm>
        </p:grpSpPr>
        <p:sp>
          <p:nvSpPr>
            <p:cNvPr id="10" name="Rectangle 20" hidden="0"/>
            <p:cNvSpPr/>
            <p:nvPr isPhoto="0" userDrawn="0"/>
          </p:nvSpPr>
          <p:spPr bwMode="auto">
            <a:xfrm>
              <a:off x="5460131" y="482171"/>
              <a:ext cx="6091791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ectangle 21" hidden="0"/>
            <p:cNvSpPr/>
            <p:nvPr isPhoto="0" userDrawn="0"/>
          </p:nvSpPr>
          <p:spPr bwMode="auto">
            <a:xfrm>
              <a:off x="5778956" y="812507"/>
              <a:ext cx="5461780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2" name="Rectangle 23" hidden="0"/>
          <p:cNvSpPr>
            <a:spLocks noAdjustHandles="1" noChangeArrowheads="1" noChangeAspect="1" noChangeShapeType="1" noEditPoints="1" noGrp="1" noMove="1" noResize="1" noRot="1" noTextEdit="1"/>
          </p:cNvSpPr>
          <p:nvPr isPhoto="0" userDrawn="0"/>
        </p:nvSpPr>
        <p:spPr bwMode="auto">
          <a:xfrm>
            <a:off x="5942379" y="977099"/>
            <a:ext cx="5127476" cy="4136205"/>
          </a:xfrm>
          <a:prstGeom prst="rect">
            <a:avLst/>
          </a:prstGeom>
          <a:solidFill>
            <a:srgbClr val="FFFFFE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Grafik 8" descr="Ein Bild, das Haushaltsgerät, Tisch, Schreibtisch, Computer enthält.&#10;&#10;Automatisch generierte Beschreibung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6094411" y="1304579"/>
            <a:ext cx="2328669" cy="3488642"/>
          </a:xfrm>
          <a:prstGeom prst="rect">
            <a:avLst/>
          </a:prstGeom>
        </p:spPr>
      </p:pic>
      <p:pic>
        <p:nvPicPr>
          <p:cNvPr id="14" name="Grafik 4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8830124" y="1124571"/>
            <a:ext cx="1842033" cy="1842033"/>
          </a:xfrm>
          <a:prstGeom prst="rect">
            <a:avLst/>
          </a:prstGeom>
        </p:spPr>
      </p:pic>
      <p:pic>
        <p:nvPicPr>
          <p:cNvPr id="15" name="Grafik 6" descr="Ein Bild, das blau, Mann enthält.&#10;&#10;Automatisch generierte Beschreibung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>
            <a:off x="8948629" y="3131196"/>
            <a:ext cx="1601392" cy="1851321"/>
          </a:xfrm>
          <a:prstGeom prst="rect">
            <a:avLst/>
          </a:prstGeom>
        </p:spPr>
      </p:pic>
      <p:pic>
        <p:nvPicPr>
          <p:cNvPr id="16" name="Picture 25" hidden="0"/>
          <p:cNvPicPr>
            <a:picLocks noAdjustHandles="1" noChangeAspect="1" noChangeArrowheads="1" noChangeShapeType="1" noEditPoints="1" noGrp="1" noMove="1" noResize="1" noRot="1" noCrop="1"/>
          </p:cNvPicPr>
          <p:nvPr isPhoto="0" userDrawn="0"/>
        </p:nvPicPr>
        <p:blipFill>
          <a:blip r:embed="rId6"/>
          <a:srcRect l="0" t="1538" r="0" b="-1537"/>
          <a:stretch/>
        </p:blipFill>
        <p:spPr bwMode="auto">
          <a:xfrm>
            <a:off x="0" y="6119336"/>
            <a:ext cx="12192000" cy="742950"/>
          </a:xfrm>
          <a:prstGeom prst="rect">
            <a:avLst/>
          </a:prstGeom>
        </p:spPr>
      </p:pic>
      <p:cxnSp>
        <p:nvCxnSpPr>
          <p:cNvPr id="17" name="Straight Connector 27" hidden="0"/>
          <p:cNvCxnSpPr>
            <a:cxnSpLocks noAdjustHandles="1" noChangeArrowheads="1" noChangeAspect="1" noChangeShapeType="1" noEditPoints="1" noGrp="1" noMove="1" noResize="1" noRot="1"/>
          </p:cNvCxnSpPr>
        </p:nvCxnSpPr>
        <p:spPr bwMode="auto"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gradFill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/>
        </a:gra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4" name="Rectangle 9" hidden="0"/>
          <p:cNvSpPr>
            <a:spLocks noAdjustHandles="1" noChangeArrowheads="1" noChangeAspect="1" noChangeShapeType="1" noEditPoints="1" noGrp="1" noMove="1" noResize="1" noRot="1" noTextEdit="1"/>
          </p:cNvSpPr>
          <p:nvPr isPhoto="0" userDrawn="0"/>
        </p:nvSpPr>
        <p:spPr bwMode="auto"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 hidden="0"/>
          <p:cNvSpPr>
            <a:spLocks noAdjustHandles="1" noChangeArrowheads="1" noChangeAspect="1" noChangeShapeType="1" noEditPoints="1" noGrp="1" noMove="1" noResize="1" noRot="1" noTextEdit="1"/>
          </p:cNvSpPr>
          <p:nvPr isPhoto="0" userDrawn="0"/>
        </p:nvSpPr>
        <p:spPr bwMode="auto">
          <a:xfrm>
            <a:off x="0" y="468768"/>
            <a:ext cx="12192000" cy="5647024"/>
          </a:xfrm>
          <a:prstGeom prst="rect">
            <a:avLst/>
          </a:prstGeom>
          <a:gradFill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itel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121029" y="957221"/>
            <a:ext cx="5864018" cy="1049235"/>
          </a:xfrm>
        </p:spPr>
        <p:txBody>
          <a:bodyPr/>
          <a:lstStyle/>
          <a:p>
            <a:pPr>
              <a:defRPr/>
            </a:pPr>
            <a:r>
              <a:rPr lang="de-DE" b="1"/>
              <a:t>Voraussetzungen</a:t>
            </a:r>
            <a:endParaRPr lang="de-CH" b="1"/>
          </a:p>
        </p:txBody>
      </p:sp>
      <p:pic>
        <p:nvPicPr>
          <p:cNvPr id="7" name="Picture 13" hidden="0"/>
          <p:cNvPicPr>
            <a:picLocks noAdjustHandles="1" noChangeAspect="1" noChangeArrowheads="1" noChangeShapeType="1" noEditPoints="1" noGrp="1" noMove="1" noResize="1" noRot="1" noCrop="1"/>
          </p:cNvPicPr>
          <p:nvPr isPhoto="0" userDrawn="0"/>
        </p:nvPicPr>
        <p:blipFill>
          <a:blip r:embed="rId2"/>
          <a:srcRect l="-116" t="474" r="48549" b="36564"/>
          <a:stretch/>
        </p:blipFill>
        <p:spPr bwMode="auto"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Inhaltsplatzhalt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1121029" y="2167151"/>
            <a:ext cx="5864018" cy="3299194"/>
          </a:xfrm>
        </p:spPr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de-DE" sz="1700"/>
              <a:t>Abgeschlossene Volksschule</a:t>
            </a:r>
            <a:endParaRPr/>
          </a:p>
          <a:p>
            <a:pPr>
              <a:lnSpc>
                <a:spcPct val="110000"/>
              </a:lnSpc>
              <a:defRPr/>
            </a:pPr>
            <a:r>
              <a:rPr lang="de-DE" sz="1700"/>
              <a:t>AGVS Test (Automobil Gewerbe Verband Schweiz)</a:t>
            </a:r>
            <a:endParaRPr/>
          </a:p>
          <a:p>
            <a:pPr>
              <a:lnSpc>
                <a:spcPct val="110000"/>
              </a:lnSpc>
              <a:defRPr/>
            </a:pPr>
            <a:r>
              <a:rPr lang="de-DE" sz="1700"/>
              <a:t>Hohes technisches Verständnis</a:t>
            </a:r>
            <a:endParaRPr/>
          </a:p>
          <a:p>
            <a:pPr>
              <a:lnSpc>
                <a:spcPct val="110000"/>
              </a:lnSpc>
              <a:defRPr/>
            </a:pPr>
            <a:r>
              <a:rPr lang="de-DE" sz="1700"/>
              <a:t>Handwerkliches Geschick</a:t>
            </a:r>
            <a:endParaRPr/>
          </a:p>
          <a:p>
            <a:pPr>
              <a:lnSpc>
                <a:spcPct val="110000"/>
              </a:lnSpc>
              <a:buFont typeface="Arial"/>
              <a:buChar char="•"/>
              <a:defRPr/>
            </a:pPr>
            <a:r>
              <a:rPr lang="de-DE" sz="1700" b="0" i="0"/>
              <a:t>exakte und sorgfältige Arbeitsweise</a:t>
            </a:r>
            <a:endParaRPr/>
          </a:p>
          <a:p>
            <a:pPr>
              <a:lnSpc>
                <a:spcPct val="110000"/>
              </a:lnSpc>
              <a:buFont typeface="Arial"/>
              <a:buChar char="•"/>
              <a:defRPr/>
            </a:pPr>
            <a:r>
              <a:rPr lang="de-DE" sz="1700" b="0" i="0"/>
              <a:t>Zuverlässigkeit und Verantwortungsbewusstsein</a:t>
            </a:r>
            <a:endParaRPr/>
          </a:p>
          <a:p>
            <a:pPr>
              <a:lnSpc>
                <a:spcPct val="110000"/>
              </a:lnSpc>
              <a:buFont typeface="Arial"/>
              <a:buChar char="•"/>
              <a:defRPr/>
            </a:pPr>
            <a:r>
              <a:rPr lang="de-DE" sz="1700" b="0" i="0"/>
              <a:t>gute Umgangsformen (Kundenkontakt)</a:t>
            </a:r>
            <a:endParaRPr/>
          </a:p>
          <a:p>
            <a:pPr marL="0" indent="0">
              <a:lnSpc>
                <a:spcPct val="110000"/>
              </a:lnSpc>
              <a:buNone/>
              <a:defRPr/>
            </a:pPr>
            <a:endParaRPr lang="de-DE" sz="1700"/>
          </a:p>
          <a:p>
            <a:pPr>
              <a:lnSpc>
                <a:spcPct val="110000"/>
              </a:lnSpc>
              <a:defRPr/>
            </a:pPr>
            <a:endParaRPr lang="de-CH" sz="1700"/>
          </a:p>
        </p:txBody>
      </p:sp>
      <p:grpSp>
        <p:nvGrpSpPr>
          <p:cNvPr id="9" name="Group 15" hidden="0"/>
          <p:cNvGrpSpPr>
            <a:grpSpLocks noChangeAspect="1" noGrp="1" noMove="1" noResize="1" noRot="1" noUngrp="1"/>
          </p:cNvGrpSpPr>
          <p:nvPr isPhoto="0" userDrawn="0"/>
        </p:nvGrpSpPr>
        <p:grpSpPr bwMode="auto">
          <a:xfrm>
            <a:off x="7477388" y="482171"/>
            <a:ext cx="4074533" cy="5149101"/>
            <a:chOff x="7477388" y="482171"/>
            <a:chExt cx="4074533" cy="5149101"/>
          </a:xfrm>
        </p:grpSpPr>
        <p:sp>
          <p:nvSpPr>
            <p:cNvPr id="10" name="Rectangle 16" hidden="0"/>
            <p:cNvSpPr/>
            <p:nvPr isPhoto="0" userDrawn="0"/>
          </p:nvSpPr>
          <p:spPr bwMode="auto">
            <a:xfrm>
              <a:off x="7477388" y="482171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ectangle 17" hidden="0"/>
            <p:cNvSpPr/>
            <p:nvPr isPhoto="0" userDrawn="0"/>
          </p:nvSpPr>
          <p:spPr bwMode="auto">
            <a:xfrm>
              <a:off x="7790447" y="812507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12" name="Grafik 4" descr="Ein Bild, das Person, Auto, Mann, haltend enthält.&#10;&#10;Automatisch generierte Beschreibung" hidden="0"/>
          <p:cNvPicPr>
            <a:picLocks noChangeAspect="1"/>
          </p:cNvPicPr>
          <p:nvPr isPhoto="0" userDrawn="0"/>
        </p:nvPicPr>
        <p:blipFill>
          <a:blip r:embed="rId3"/>
          <a:srcRect l="0" t="0" r="-1" b="2966"/>
          <a:stretch/>
        </p:blipFill>
        <p:spPr bwMode="auto">
          <a:xfrm>
            <a:off x="8116373" y="1116345"/>
            <a:ext cx="2799103" cy="3866172"/>
          </a:xfrm>
          <a:prstGeom prst="rect">
            <a:avLst/>
          </a:prstGeom>
        </p:spPr>
      </p:pic>
      <p:pic>
        <p:nvPicPr>
          <p:cNvPr id="13" name="Picture 19" hidden="0"/>
          <p:cNvPicPr>
            <a:picLocks noAdjustHandles="1" noChangeAspect="1" noChangeArrowheads="1" noChangeShapeType="1" noEditPoints="1" noGrp="1" noMove="1" noResize="1" noRot="1" noCrop="1"/>
          </p:cNvPicPr>
          <p:nvPr isPhoto="0" userDrawn="0"/>
        </p:nvPicPr>
        <p:blipFill>
          <a:blip r:embed="rId4"/>
          <a:srcRect l="0" t="1538" r="0" b="-1537"/>
          <a:stretch/>
        </p:blipFill>
        <p:spPr bwMode="auto">
          <a:xfrm>
            <a:off x="0" y="6119336"/>
            <a:ext cx="12192000" cy="742950"/>
          </a:xfrm>
          <a:prstGeom prst="rect">
            <a:avLst/>
          </a:prstGeom>
        </p:spPr>
      </p:pic>
      <p:cxnSp>
        <p:nvCxnSpPr>
          <p:cNvPr id="14" name="Straight Connector 21" hidden="0"/>
          <p:cNvCxnSpPr>
            <a:cxnSpLocks noAdjustHandles="1" noChangeArrowheads="1" noChangeAspect="1" noChangeShapeType="1" noEditPoints="1" noGrp="1" noMove="1" noResize="1" noRot="1"/>
          </p:cNvCxnSpPr>
        </p:nvCxnSpPr>
        <p:spPr bwMode="auto"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4" name="Rectangle 9" hidden="0"/>
          <p:cNvSpPr>
            <a:spLocks noAdjustHandles="1" noChangeArrowheads="1" noChangeAspect="1" noChangeShapeType="1" noEditPoints="1" noGrp="1" noMove="1" noResize="1" noRot="1" noTextEdit="1"/>
          </p:cNvSpPr>
          <p:nvPr isPhoto="0" userDrawn="0"/>
        </p:nvSpPr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Grafik 4" descr="Ein Bild, das Auto, Gebäude, Mann, LKW enthält.&#10;&#10;Automatisch generierte Beschreibung" hidden="0"/>
          <p:cNvPicPr>
            <a:picLocks noChangeAspect="1"/>
          </p:cNvPicPr>
          <p:nvPr isPhoto="0" userDrawn="0"/>
        </p:nvPicPr>
        <p:blipFill>
          <a:blip r:embed="rId2"/>
          <a:srcRect l="12336" t="0" r="11664" b="-1"/>
          <a:stretch/>
        </p:blipFill>
        <p:spPr bwMode="auto"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6" name="Slide Number Placeholder 7" hidden="0"/>
          <p:cNvSpPr>
            <a:spLocks noAdjustHandles="1" noChangeArrowheads="0"/>
          </p:cNvSpPr>
          <p:nvPr isPhoto="0" userDrawn="0"/>
        </p:nvSpPr>
        <p:spPr bwMode="auto"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>
              <a:defRPr sz="28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 hidden="0"/>
          <p:cNvSpPr>
            <a:spLocks noAdjustHandles="1" noChangeArrowheads="0"/>
          </p:cNvSpPr>
          <p:nvPr isPhoto="0" userDrawn="0"/>
        </p:nvSpPr>
        <p:spPr bwMode="auto"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15" hidden="0"/>
          <p:cNvSpPr>
            <a:spLocks noAdjustHandles="1" noChangeArrowheads="1" noChangeAspect="1" noChangeShapeType="1" noEditPoints="1" noGrp="1" noMove="1" noResize="1" noRot="1" noTextEdit="1"/>
          </p:cNvSpPr>
          <p:nvPr isPhoto="0" userDrawn="0"/>
        </p:nvSpPr>
        <p:spPr bwMode="auto">
          <a:xfrm>
            <a:off x="0" y="1193800"/>
            <a:ext cx="12192000" cy="5664199"/>
          </a:xfrm>
          <a:prstGeom prst="rect">
            <a:avLst/>
          </a:prstGeom>
          <a:gradFill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Titel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130271" y="1193800"/>
            <a:ext cx="3193050" cy="4699000"/>
          </a:xfrm>
        </p:spPr>
        <p:txBody>
          <a:bodyPr anchor="ctr"/>
          <a:lstStyle/>
          <a:p>
            <a:pPr>
              <a:defRPr/>
            </a:pPr>
            <a:r>
              <a:rPr lang="de-DE" b="1"/>
              <a:t>Auswahl</a:t>
            </a:r>
            <a:endParaRPr lang="de-CH" b="1"/>
          </a:p>
        </p:txBody>
      </p:sp>
      <p:cxnSp>
        <p:nvCxnSpPr>
          <p:cNvPr id="10" name="Straight Connector 17" hidden="0"/>
          <p:cNvCxnSpPr>
            <a:cxnSpLocks noAdjustHandles="1" noChangeArrowheads="1" noChangeAspect="1" noChangeShapeType="1" noEditPoints="1" noGrp="1" noMove="1" noResize="1" noRot="1"/>
          </p:cNvCxnSpPr>
        </p:nvCxnSpPr>
        <p:spPr bwMode="auto"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nhaltsplatzhalt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4976636" y="1193800"/>
            <a:ext cx="6085091" cy="4699000"/>
          </a:xfrm>
        </p:spPr>
        <p:txBody>
          <a:bodyPr anchor="ctr"/>
          <a:lstStyle/>
          <a:p>
            <a:pPr>
              <a:defRPr/>
            </a:pPr>
            <a:r>
              <a:rPr lang="de-DE"/>
              <a:t>Ich habe Autos gern und da mein grosser Bruder auch Automobilfachmann ist habe ich diesen Beruf gewählt.</a:t>
            </a:r>
            <a:endParaRPr lang="de-CH"/>
          </a:p>
        </p:txBody>
      </p:sp>
      <p:sp>
        <p:nvSpPr>
          <p:cNvPr id="12" name="Date Placeholder 1" hidden="0"/>
          <p:cNvSpPr>
            <a:spLocks noAdjustHandles="1" noChangeArrowheads="0"/>
          </p:cNvSpPr>
          <p:nvPr isPhoto="0" userDrawn="0"/>
        </p:nvSpPr>
        <p:spPr bwMode="auto">
          <a:xfrm>
            <a:off x="7723229" y="6007878"/>
            <a:ext cx="350071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de-DE" b="1"/>
              <a:t>Vielen dank für eure Aufmerksamkeit</a:t>
            </a:r>
            <a:endParaRPr lang="de-CH" b="1"/>
          </a:p>
        </p:txBody>
      </p:sp>
      <p:pic>
        <p:nvPicPr>
          <p:cNvPr id="5" name="Inhaltsplatzhalter 4" descr="Ein Bild, das Auto, LKW, fahrend, geparkt enthält.&#10;&#10;Automatisch generierte Beschreibung" hidden="0"/>
          <p:cNvPicPr>
            <a:picLocks noChangeAspect="1" noGrp="1"/>
          </p:cNvPicPr>
          <p:nvPr isPhoto="0" userDrawn="0">
            <p:ph idx="1" hasCustomPrompt="0"/>
          </p:nvPr>
        </p:nvPicPr>
        <p:blipFill>
          <a:blip r:embed="rId2"/>
          <a:stretch/>
        </p:blipFill>
        <p:spPr bwMode="auto">
          <a:xfrm>
            <a:off x="2504288" y="1938528"/>
            <a:ext cx="7183424" cy="38904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Katalog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/>
        <a:ea typeface="Arial"/>
        <a:cs typeface="Arial"/>
      </a:majorFont>
      <a:minorFont>
        <a:latin typeface="Century Gothic"/>
        <a:ea typeface="Arial"/>
        <a:cs typeface="Arial"/>
      </a:minorFont>
    </a:fontScheme>
    <a:fmtScheme name="Gallery">
      <a:fillStyleLst>
        <a:solidFill>
          <a:schemeClr val="phClr"/>
        </a:solidFill>
        <a:gradFill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gradFill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ONLYOFFICE/5.2.8.24</Application>
  <PresentationFormat>On-screen Show (4:3)</PresentationFormat>
  <Paragraphs>0</Paragraphs>
  <Slides>8</Slides>
  <Notes>8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0</LinksUpToDate>
  <SharedDoc>0</SharedDoc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/>
  <cp:lastModifiedBy/>
</cp:coreProperties>
</file>