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7DCE9-D06B-4142-AACC-1387A52A0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Schreiner EFZ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8C876A-D904-47C8-92E7-1117A0CFC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Matteo Pedicini</a:t>
            </a:r>
          </a:p>
        </p:txBody>
      </p:sp>
    </p:spTree>
    <p:extLst>
      <p:ext uri="{BB962C8B-B14F-4D97-AF65-F5344CB8AC3E}">
        <p14:creationId xmlns:p14="http://schemas.microsoft.com/office/powerpoint/2010/main" val="151271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67B13-2A83-4457-86CC-B730FF08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5FE23E-2BE2-4D2B-A0ED-03A9FB20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Wie lange dauert eine Lehre als Schreiner?</a:t>
            </a:r>
          </a:p>
          <a:p>
            <a:r>
              <a:rPr lang="de-CH" dirty="0"/>
              <a:t>Wo? und Wie? arbeitet man</a:t>
            </a:r>
          </a:p>
          <a:p>
            <a:r>
              <a:rPr lang="de-CH" dirty="0"/>
              <a:t>Arbeitsgeräte</a:t>
            </a:r>
          </a:p>
          <a:p>
            <a:r>
              <a:rPr lang="de-CH" dirty="0"/>
              <a:t>Welche Interessen und Fähigkeiten braucht man?</a:t>
            </a:r>
          </a:p>
          <a:p>
            <a:r>
              <a:rPr lang="de-CH" dirty="0"/>
              <a:t>Warum finde ich diesen Beruf interessant?</a:t>
            </a:r>
          </a:p>
        </p:txBody>
      </p:sp>
    </p:spTree>
    <p:extLst>
      <p:ext uri="{BB962C8B-B14F-4D97-AF65-F5344CB8AC3E}">
        <p14:creationId xmlns:p14="http://schemas.microsoft.com/office/powerpoint/2010/main" val="199369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22437-E9A1-4917-9882-9A8F17D0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lange dauert eine Lehre als Schreiner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57382-F6CA-498D-B87C-5E8B0CF94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4 Jahre</a:t>
            </a:r>
          </a:p>
        </p:txBody>
      </p:sp>
    </p:spTree>
    <p:extLst>
      <p:ext uri="{BB962C8B-B14F-4D97-AF65-F5344CB8AC3E}">
        <p14:creationId xmlns:p14="http://schemas.microsoft.com/office/powerpoint/2010/main" val="236330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F7883-FA04-4FEA-86E3-F6DEE47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Wo? und Wie? arbeitet 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793709-2683-4E51-AE96-0E6352E0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Arbeit in der Werkstadt</a:t>
            </a:r>
          </a:p>
          <a:p>
            <a:r>
              <a:rPr lang="de-CH" dirty="0"/>
              <a:t>Man hat Werkzeuge</a:t>
            </a:r>
          </a:p>
          <a:p>
            <a:r>
              <a:rPr lang="de-CH" dirty="0"/>
              <a:t>Als Schreiner macht man Möbel</a:t>
            </a:r>
          </a:p>
          <a:p>
            <a:r>
              <a:rPr lang="de-CH" dirty="0"/>
              <a:t>Tisch, Schrank, Stuhl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C55344-5B42-47D8-8C0C-38F6F437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308" y="4055165"/>
            <a:ext cx="3304463" cy="18207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F297DE-2FD0-45E2-A31A-8CD6F5EA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14" y="2262349"/>
            <a:ext cx="2762250" cy="16573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9B0776-B035-4AA8-963A-9F37D3243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1" y="405516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533C-2A96-456C-825B-957E84DD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Arbeitsgeräte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0AEF41-014A-45A9-8AEF-0257F316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wichtigsten Maschinen</a:t>
            </a:r>
          </a:p>
          <a:p>
            <a:r>
              <a:rPr lang="de-CH" dirty="0"/>
              <a:t>Kreissäge</a:t>
            </a:r>
          </a:p>
          <a:p>
            <a:r>
              <a:rPr lang="de-CH" dirty="0"/>
              <a:t>Bormaschine</a:t>
            </a:r>
          </a:p>
          <a:p>
            <a:r>
              <a:rPr lang="de-CH" dirty="0"/>
              <a:t>Schleifmaschine</a:t>
            </a:r>
          </a:p>
          <a:p>
            <a:r>
              <a:rPr lang="de-CH" dirty="0"/>
              <a:t>U.S.W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931771-69B8-4A7E-AC18-55433A69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978" y="2454275"/>
            <a:ext cx="2440619" cy="1653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40366B-5BBA-42C6-A8B4-FB226C90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948" y="4078486"/>
            <a:ext cx="1786272" cy="20683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233DE6-C2D0-4C80-947B-5239BEF53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15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DD53-601B-4FB5-BA31-12A2D184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Welche Interessen und Fähigkeiten braucht man?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15E01-31C5-4B2F-B3AF-255BDB38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Handwerklich begabt sein</a:t>
            </a:r>
          </a:p>
          <a:p>
            <a:r>
              <a:rPr lang="de-CH" dirty="0"/>
              <a:t>Geduldig sein</a:t>
            </a:r>
          </a:p>
          <a:p>
            <a:r>
              <a:rPr lang="de-CH" dirty="0"/>
              <a:t>Ein bisschen kraft haben</a:t>
            </a:r>
          </a:p>
          <a:p>
            <a:r>
              <a:rPr lang="de-CH" dirty="0"/>
              <a:t>Keine angst von Maschinen haben</a:t>
            </a:r>
          </a:p>
        </p:txBody>
      </p:sp>
    </p:spTree>
    <p:extLst>
      <p:ext uri="{BB962C8B-B14F-4D97-AF65-F5344CB8AC3E}">
        <p14:creationId xmlns:p14="http://schemas.microsoft.com/office/powerpoint/2010/main" val="2005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ECDE1-47A9-4532-809A-EA933909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finde ich diesen Beruf interessant?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9295EE-DDED-4C59-B965-C2B9C5AF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Weil man viele neue Sachen kennenlernt.</a:t>
            </a:r>
          </a:p>
          <a:p>
            <a:r>
              <a:rPr lang="de-CH" dirty="0"/>
              <a:t>Am Schluss vom Tag etwas gemacht hat und es sehen kann.</a:t>
            </a:r>
          </a:p>
          <a:p>
            <a:r>
              <a:rPr lang="de-CH" dirty="0"/>
              <a:t>Weil es Abwechslungsreich ist.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21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132</Words>
  <Application>Microsoft Office PowerPoint</Application>
  <PresentationFormat>Breitbild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Schreiner EFZ</vt:lpstr>
      <vt:lpstr>Ablauf</vt:lpstr>
      <vt:lpstr>Wie lange dauert eine Lehre als Schreiner</vt:lpstr>
      <vt:lpstr>Wo? und Wie? arbeitet man</vt:lpstr>
      <vt:lpstr>Arbeitsgeräte</vt:lpstr>
      <vt:lpstr>Welche Interessen und Fähigkeiten braucht man?</vt:lpstr>
      <vt:lpstr>Warum finde ich diesen Beruf interessant?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Schreiner EFZ</dc:title>
  <dc:creator>Giovanni Pedicini</dc:creator>
  <cp:lastModifiedBy>Giovanni Pedicini</cp:lastModifiedBy>
  <cp:revision>4</cp:revision>
  <dcterms:created xsi:type="dcterms:W3CDTF">2020-12-01T11:28:26Z</dcterms:created>
  <dcterms:modified xsi:type="dcterms:W3CDTF">2020-12-01T12:01:10Z</dcterms:modified>
</cp:coreProperties>
</file>