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351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64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66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65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110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9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9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14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6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08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42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552070-75D6-B041-953D-7572385B04DF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7A2F2C-1B79-3041-BCC2-4149C432F5E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249142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CFFF49-420A-D245-820F-65D456F5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421662"/>
            <a:ext cx="10591800" cy="40632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4C8596D-1CAF-BE4C-A380-D3953E848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1" y="367409"/>
            <a:ext cx="6103268" cy="613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3DD8076-5687-BE4B-86A1-E003CCD3831E}"/>
              </a:ext>
            </a:extLst>
          </p:cNvPr>
          <p:cNvSpPr txBox="1"/>
          <p:nvPr/>
        </p:nvSpPr>
        <p:spPr>
          <a:xfrm>
            <a:off x="6638179" y="3244334"/>
            <a:ext cx="27311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BO-Vortrag</a:t>
            </a:r>
            <a:r>
              <a:rPr lang="de-DE" b="1" dirty="0"/>
              <a:t> von Leonie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FFBE5E8-E562-AE43-AE85-177A00D2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419" y="1115371"/>
            <a:ext cx="7729728" cy="118872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Goldschmied/in EFZ </a:t>
            </a:r>
          </a:p>
        </p:txBody>
      </p:sp>
    </p:spTree>
    <p:extLst>
      <p:ext uri="{BB962C8B-B14F-4D97-AF65-F5344CB8AC3E}">
        <p14:creationId xmlns:p14="http://schemas.microsoft.com/office/powerpoint/2010/main" val="3565818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FBD03-3E66-4743-9E21-82B72040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Ablauf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D33A7D-0A0B-5448-815A-351980DFC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Tätigkeiten</a:t>
            </a:r>
          </a:p>
          <a:p>
            <a:r>
              <a:rPr lang="de-DE" dirty="0"/>
              <a:t>Anforderungsprofil </a:t>
            </a:r>
          </a:p>
          <a:p>
            <a:r>
              <a:rPr lang="de-DE" dirty="0"/>
              <a:t>Lehrjahre </a:t>
            </a:r>
          </a:p>
          <a:p>
            <a:r>
              <a:rPr lang="de-DE" dirty="0"/>
              <a:t>Weiterbildungen </a:t>
            </a:r>
          </a:p>
          <a:p>
            <a:r>
              <a:rPr lang="de-DE" dirty="0"/>
              <a:t>Vor- und Nachteile </a:t>
            </a:r>
          </a:p>
          <a:p>
            <a:r>
              <a:rPr lang="de-DE" dirty="0"/>
              <a:t>Wieso ich diesen Beruf gewählt habe? </a:t>
            </a:r>
          </a:p>
          <a:p>
            <a:r>
              <a:rPr lang="de-DE" dirty="0"/>
              <a:t>Fragen </a:t>
            </a:r>
          </a:p>
        </p:txBody>
      </p:sp>
    </p:spTree>
    <p:extLst>
      <p:ext uri="{BB962C8B-B14F-4D97-AF65-F5344CB8AC3E}">
        <p14:creationId xmlns:p14="http://schemas.microsoft.com/office/powerpoint/2010/main" val="3319860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39E41E-D345-0943-B76A-20789FD8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Tätigkeiten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DAE1A5-21AB-CD4B-B72C-944624856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Arbeiten mit Edelmetallen wie Gold, Silber, Kupfer und Platin </a:t>
            </a:r>
          </a:p>
          <a:p>
            <a:r>
              <a:rPr lang="de-DE" dirty="0"/>
              <a:t>Exakte Herstellung von Schmuck und Juwelen</a:t>
            </a:r>
          </a:p>
          <a:p>
            <a:r>
              <a:rPr lang="de-DE" dirty="0"/>
              <a:t>Planung und Entwurf von speziellen Kundenwünschen</a:t>
            </a:r>
          </a:p>
          <a:p>
            <a:r>
              <a:rPr lang="de-DE" dirty="0"/>
              <a:t>Verkaufsgespräche </a:t>
            </a:r>
          </a:p>
          <a:p>
            <a:r>
              <a:rPr lang="de-DE" dirty="0"/>
              <a:t>Beratung</a:t>
            </a:r>
          </a:p>
          <a:p>
            <a:endParaRPr lang="de-DE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8174C83-B6B4-654E-9815-A94E8C730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42344"/>
            <a:ext cx="3080084" cy="170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D752ED5-2BF7-4547-9C4D-ED6C68053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661445"/>
            <a:ext cx="2558415" cy="17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E848ABDD-93C1-0A47-A10E-B646BB752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581899"/>
            <a:ext cx="2681486" cy="17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6FE454AA-D6CE-6744-99A4-BB8F645BB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63" y="4104153"/>
            <a:ext cx="2681486" cy="178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41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9A7F1-9C16-044A-A77B-7CF30854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Anforderungsprofil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987C22-D7F6-DC43-AD6B-396E383A2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597593"/>
          </a:xfrm>
          <a:solidFill>
            <a:schemeClr val="accent4"/>
          </a:solidFill>
        </p:spPr>
        <p:txBody>
          <a:bodyPr/>
          <a:lstStyle/>
          <a:p>
            <a:endParaRPr lang="de-DE" dirty="0"/>
          </a:p>
          <a:p>
            <a:r>
              <a:rPr lang="de-DE" dirty="0"/>
              <a:t>Ruhiges Handgefühl </a:t>
            </a:r>
          </a:p>
          <a:p>
            <a:r>
              <a:rPr lang="de-DE" dirty="0"/>
              <a:t>Dreidimensionales Vorstellungsvermögen </a:t>
            </a:r>
          </a:p>
          <a:p>
            <a:r>
              <a:rPr lang="de-DE" dirty="0"/>
              <a:t>Sinn für Schönheit </a:t>
            </a:r>
          </a:p>
          <a:p>
            <a:r>
              <a:rPr lang="de-DE" dirty="0"/>
              <a:t>Geduld, Sorgfalt und Ausdauer </a:t>
            </a:r>
          </a:p>
          <a:p>
            <a:r>
              <a:rPr lang="de-DE" dirty="0"/>
              <a:t>Kreativität </a:t>
            </a:r>
          </a:p>
          <a:p>
            <a:r>
              <a:rPr lang="de-DE" dirty="0"/>
              <a:t>Gutes Sehvermögen</a:t>
            </a:r>
          </a:p>
          <a:p>
            <a:r>
              <a:rPr lang="de-DE" dirty="0"/>
              <a:t>Kontaktfreundlich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64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E623D-CE8F-0E4D-803E-7E1CE01EE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Lehrjahre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FE2BB2-F70A-574F-8868-88E20AA30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868930"/>
          </a:xfrm>
          <a:solidFill>
            <a:schemeClr val="accent4"/>
          </a:solidFill>
        </p:spPr>
        <p:txBody>
          <a:bodyPr/>
          <a:lstStyle/>
          <a:p>
            <a:endParaRPr lang="de-DE" dirty="0"/>
          </a:p>
          <a:p>
            <a:r>
              <a:rPr lang="de-DE" dirty="0"/>
              <a:t>Dauer: 4 Jahre </a:t>
            </a:r>
          </a:p>
          <a:p>
            <a:r>
              <a:rPr lang="de-DE" dirty="0"/>
              <a:t>Vorbildung: Obligatorische Schule mit mittleren oder hohen Anforderungen </a:t>
            </a:r>
          </a:p>
          <a:p>
            <a:r>
              <a:rPr lang="de-DE" dirty="0"/>
              <a:t>Bildung in einer beruflicher Praxis: In einem Atelier </a:t>
            </a:r>
          </a:p>
          <a:p>
            <a:r>
              <a:rPr lang="de-DE" dirty="0"/>
              <a:t>Schulische Bildung: 1 Tag pro Woche (Berufsfachschule) </a:t>
            </a:r>
          </a:p>
          <a:p>
            <a:r>
              <a:rPr lang="de-DE" dirty="0"/>
              <a:t>Abschluss: </a:t>
            </a:r>
            <a:r>
              <a:rPr lang="de-DE" dirty="0" err="1"/>
              <a:t>Eidg</a:t>
            </a:r>
            <a:r>
              <a:rPr lang="de-DE" dirty="0"/>
              <a:t>. Fähigkeitszeugnis (Goldschmied/in EFZ)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722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ECD09-E6EE-1845-B281-E4859337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Weiterbildungen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5FDBEA-B692-A04B-95FB-83AE1241E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Fachhochschule: BMS Berufsmaturitätsschule</a:t>
            </a:r>
          </a:p>
          <a:p>
            <a:endParaRPr lang="de-DE" dirty="0"/>
          </a:p>
          <a:p>
            <a:r>
              <a:rPr lang="de-DE" dirty="0"/>
              <a:t>Höhere Fachhochschule in verwandten Fachbereichen (</a:t>
            </a:r>
            <a:r>
              <a:rPr lang="de-DE" dirty="0" err="1"/>
              <a:t>z.B</a:t>
            </a:r>
            <a:r>
              <a:rPr lang="de-DE" dirty="0"/>
              <a:t> Gestalter/in Produktdesign)</a:t>
            </a:r>
          </a:p>
          <a:p>
            <a:endParaRPr lang="de-DE" dirty="0"/>
          </a:p>
          <a:p>
            <a:r>
              <a:rPr lang="de-DE" dirty="0"/>
              <a:t>Höhere Fachprüfung Goldschmiedemeister/in, </a:t>
            </a:r>
            <a:r>
              <a:rPr lang="de-DE" dirty="0" err="1"/>
              <a:t>Juwelenfassermeister</a:t>
            </a:r>
            <a:r>
              <a:rPr lang="de-DE" dirty="0"/>
              <a:t>/in oder Silberschmiedemeister/in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755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C08DB-97E5-6D46-8F06-16E2FE032FF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b="1" u="sng" dirty="0"/>
              <a:t>Vor- und Nachteile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0D40C1-EF44-DC42-822D-0FB4161BF6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😀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448DEA2-202A-F74D-B9F3-6D0C2BD77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de-DE" dirty="0"/>
              <a:t>Es ist ein sehr kreativer Beruf</a:t>
            </a:r>
          </a:p>
          <a:p>
            <a:r>
              <a:rPr lang="de-DE" dirty="0"/>
              <a:t>Man kann eigene Ideen verwirklichen</a:t>
            </a:r>
          </a:p>
          <a:p>
            <a:r>
              <a:rPr lang="de-DE" dirty="0"/>
              <a:t>Es ist ein handwerklicher Beruf</a:t>
            </a:r>
          </a:p>
          <a:p>
            <a:r>
              <a:rPr lang="de-DE" dirty="0"/>
              <a:t>Man darf mit teuren Edelmetallen arbeiteten</a:t>
            </a:r>
          </a:p>
          <a:p>
            <a:r>
              <a:rPr lang="de-DE" dirty="0"/>
              <a:t>Man hat viel mit Menschen zu tun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920DEBD-FFD0-AE4E-A847-6103A2FAD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☹️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CA135537-3CDD-5045-B2B0-CEC491A23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de-DE" dirty="0"/>
              <a:t>Man arbeitet meistens selbstständig und nicht im Team</a:t>
            </a:r>
          </a:p>
          <a:p>
            <a:r>
              <a:rPr lang="de-DE" dirty="0"/>
              <a:t>Man braucht viel Konzentration</a:t>
            </a:r>
          </a:p>
          <a:p>
            <a:r>
              <a:rPr lang="de-DE" dirty="0"/>
              <a:t>Es ist sehr anstrengend </a:t>
            </a:r>
          </a:p>
          <a:p>
            <a:r>
              <a:rPr lang="de-DE" dirty="0"/>
              <a:t>Gutes Sehvermögen</a:t>
            </a:r>
          </a:p>
        </p:txBody>
      </p:sp>
    </p:spTree>
    <p:extLst>
      <p:ext uri="{BB962C8B-B14F-4D97-AF65-F5344CB8AC3E}">
        <p14:creationId xmlns:p14="http://schemas.microsoft.com/office/powerpoint/2010/main" val="216697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2DE83-DA2C-A645-BBAD-AB9F164B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u="sng" dirty="0"/>
              <a:t>Wieso ich diesen Beruf gewählt habe?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8E4A70-F756-C349-9A85-5EECD1FD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Die erste Ausbildung die meine Mutter absolvierte war Goldschmiedin und Juwelierin. Sie hat die Ausbildung in der Slowakei mit Berufsmaturität abgeschlossen.</a:t>
            </a:r>
          </a:p>
          <a:p>
            <a:endParaRPr lang="de-DE" dirty="0"/>
          </a:p>
          <a:p>
            <a:r>
              <a:rPr lang="de-DE" dirty="0"/>
              <a:t>Meine Mutter konnte mir sehr viel darüber erzählen</a:t>
            </a:r>
          </a:p>
        </p:txBody>
      </p:sp>
    </p:spTree>
    <p:extLst>
      <p:ext uri="{BB962C8B-B14F-4D97-AF65-F5344CB8AC3E}">
        <p14:creationId xmlns:p14="http://schemas.microsoft.com/office/powerpoint/2010/main" val="391776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275D5DE8-C143-9D4A-8B02-4A7FF34BDF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1" y="832644"/>
            <a:ext cx="5192712" cy="519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68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Override1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373545"/>
    </a:dk2>
    <a:lt2>
      <a:srgbClr val="BCD0E0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6793CD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Macintosh PowerPoint</Application>
  <PresentationFormat>Breitbild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Savon</vt:lpstr>
      <vt:lpstr>Goldschmied/in EFZ </vt:lpstr>
      <vt:lpstr>Ablauf </vt:lpstr>
      <vt:lpstr>Tätigkeiten </vt:lpstr>
      <vt:lpstr>Anforderungsprofil</vt:lpstr>
      <vt:lpstr>Lehrjahre</vt:lpstr>
      <vt:lpstr>Weiterbildungen </vt:lpstr>
      <vt:lpstr>Vor- und Nachteile </vt:lpstr>
      <vt:lpstr>Wieso ich diesen Beruf gewählt habe?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Goldschmid/in EFZ</dc:title>
  <dc:creator>Andreas Bachmann</dc:creator>
  <cp:lastModifiedBy>Andreas Bachmann</cp:lastModifiedBy>
  <cp:revision>14</cp:revision>
  <dcterms:created xsi:type="dcterms:W3CDTF">2020-12-06T11:56:03Z</dcterms:created>
  <dcterms:modified xsi:type="dcterms:W3CDTF">2020-12-06T14:13:15Z</dcterms:modified>
</cp:coreProperties>
</file>