
<file path=[Content_Types].xml><?xml version="1.0" encoding="utf-8"?>
<Types xmlns="http://schemas.openxmlformats.org/package/2006/content-types"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12192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Titelfolie">
    <p:bg>
      <p:bgPr shadeToTitle="0">
        <a:solidFill>
          <a:schemeClr val="bg2">
            <a:lumMod val="75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E016143-E03C-4CFD-AFDC-14E5BDEA754C}" type="datetimeFigureOut">
              <a:t>02.12.20</a:t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t>‹Nr.›</a:t>
            </a:fld>
            <a:endParaRPr lang="en-US"/>
          </a:p>
        </p:txBody>
      </p:sp>
      <p:sp>
        <p:nvSpPr>
          <p:cNvPr id="9" name="Rectangle 6" hidden="0"/>
          <p:cNvSpPr/>
          <p:nvPr isPhoto="0" userDrawn="0"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el und vertikaler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033E54A-A8CA-48C1-9504-691B58049D29}" type="datetimeFigureOut">
              <a:t>02.12.20</a:t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t>‹Nr.›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kaler Titel u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648700" y="381000"/>
            <a:ext cx="2476500" cy="5897562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762000" y="381000"/>
            <a:ext cx="7734300" cy="5897562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5F6C806-BBF7-471C-9527-881CE2266695}" type="datetimeFigureOut">
              <a:t>02.12.20</a:t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t>‹Nr.›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el und Inhal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8C94063-DF36-4330-A365-08DA1FA5B7D6}" type="datetimeFigureOut">
              <a:t>02.12.20</a:t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t>‹Nr.›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Abschnitts-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08A7C6C-0F39-4D70-8E8D-FE5B9C95FA73}" type="datetimeFigureOut">
              <a:t>02.12.20</a:t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t>‹Nr.›</a:t>
            </a:fld>
            <a:endParaRPr lang="en-US"/>
          </a:p>
        </p:txBody>
      </p:sp>
      <p:sp>
        <p:nvSpPr>
          <p:cNvPr id="9" name="Rectangle 6" hidden="0"/>
          <p:cNvSpPr/>
          <p:nvPr isPhoto="0" userDrawn="0"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Zwei Inhal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FCFA4AC-08CC-42CE-BD01-C191750A04EC}" type="datetimeFigureOut">
              <a:t>02.12.20</a:t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t>‹Nr.›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Vergleich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9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>
              <a:lnSpc>
                <a:spcPct val="90000"/>
              </a:lnSpc>
              <a:spcBef>
                <a:spcPts val="2000"/>
              </a:spcBef>
              <a:buFontTx/>
              <a:buNone/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BA7A723-92A7-435B-B681-F25B092FEFEB}" type="datetimeFigureOut">
              <a:t>02.12.20</a:t>
            </a:fld>
            <a:endParaRPr lang="en-US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t>‹Nr.›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Nur Tit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5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F170639-886C-4FCF-9EAB-ABB5DA3F3F4A}" type="datetimeFigureOut">
              <a:t>02.12.20</a:t>
            </a:fld>
            <a:endParaRPr lang="en-US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t>‹Nr.›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Le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22230651-31F4-45D2-98AE-A2108F41BC07}" type="datetimeFigureOut">
              <a:t>02.12.20</a:t>
            </a:fld>
            <a:endParaRPr lang="en-US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t>‹Nr.›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Inhalt mit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3999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F53789A-C914-4DB1-8815-80B5EC7335C5}" type="datetimeFigureOut">
              <a:t>02.12.20</a:t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t>‹Nr.›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Bild mit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 hidden="0"/>
          <p:cNvSpPr/>
          <p:nvPr isPhoto="0" userDrawn="0"/>
        </p:nvSpPr>
        <p:spPr bwMode="auto">
          <a:xfrm>
            <a:off x="0" y="5105400"/>
            <a:ext cx="11292840" cy="17525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0" y="0"/>
            <a:ext cx="11292840" cy="5128923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8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E6440AA-91A0-436F-8FDB-C0F939DCAE21}" type="datetimeFigureOut">
              <a:t>02.12.20</a:t>
            </a:fld>
            <a:endParaRPr lang="en-US"/>
          </a:p>
        </p:txBody>
      </p:sp>
      <p:sp>
        <p:nvSpPr>
          <p:cNvPr id="9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t>‹Nr.›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 hidden="0"/>
          <p:cNvSpPr/>
          <p:nvPr isPhoto="0" userDrawn="0"/>
        </p:nvSpPr>
        <p:spPr bwMode="auto"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 rot="16199998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0E59FD0C-5451-4CA0-86AF-E70AE3279989}" type="datetimeFigureOut">
              <a:t>02.12.20</a:t>
            </a:fld>
            <a:endParaRPr lang="en-US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 rot="16199998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t>‹Nr.›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l" defTabSz="914400">
        <a:lnSpc>
          <a:spcPct val="90000"/>
        </a:lnSpc>
        <a:spcBef>
          <a:spcPts val="0"/>
        </a:spcBef>
        <a:buNone/>
        <a:defRPr sz="4400" spc="-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/>
        <a:buChar char="•"/>
        <a:defRPr sz="1800" spc="1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/>
        <a:buChar char="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Coiffeur/in EFZ</a:t>
            </a:r>
            <a:endParaRPr lang="de-DE"/>
          </a:p>
        </p:txBody>
      </p:sp>
      <p:sp>
        <p:nvSpPr>
          <p:cNvPr id="5" name="Untertitel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Jade Öztürk</a:t>
            </a:r>
            <a:endParaRPr lang="de-DE"/>
          </a:p>
        </p:txBody>
      </p:sp>
      <p:pic>
        <p:nvPicPr>
          <p:cNvPr id="6" name="Grafik 4" hidden="0"/>
          <p:cNvPicPr>
            <a:picLocks noChangeAspect="1"/>
          </p:cNvPicPr>
          <p:nvPr isPhoto="0" userDrawn="0"/>
        </p:nvPicPr>
        <p:blipFill>
          <a:blip r:embed="rId2"/>
          <a:srcRect l="4392" t="17116" r="7587" b="32779"/>
          <a:stretch/>
        </p:blipFill>
        <p:spPr bwMode="auto">
          <a:xfrm>
            <a:off x="7976517" y="863131"/>
            <a:ext cx="3951668" cy="3616036"/>
          </a:xfrm>
          <a:prstGeom prst="rect">
            <a:avLst/>
          </a:prstGeom>
        </p:spPr>
      </p:pic>
      <p:pic>
        <p:nvPicPr>
          <p:cNvPr id="7" name="Grafik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312804" y="501418"/>
            <a:ext cx="2783196" cy="3132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02.12.2020</a:t>
            </a:r>
            <a:endParaRPr lang="de-CH"/>
          </a:p>
        </p:txBody>
      </p:sp>
      <p:sp>
        <p:nvSpPr>
          <p:cNvPr id="7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10</a:t>
            </a:r>
            <a:endParaRPr lang="de-C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Ablauf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2200"/>
              <a:t>Lehrdauer</a:t>
            </a:r>
            <a:endParaRPr/>
          </a:p>
          <a:p>
            <a:pPr>
              <a:defRPr/>
            </a:pPr>
            <a:r>
              <a:rPr sz="2200"/>
              <a:t>Tätigkeiten</a:t>
            </a:r>
            <a:endParaRPr/>
          </a:p>
          <a:p>
            <a:pPr>
              <a:defRPr/>
            </a:pPr>
            <a:r>
              <a:rPr sz="2200"/>
              <a:t>Arbeitsort</a:t>
            </a:r>
            <a:endParaRPr/>
          </a:p>
          <a:p>
            <a:pPr>
              <a:defRPr/>
            </a:pPr>
            <a:r>
              <a:rPr sz="2200"/>
              <a:t>Voraussetzungen</a:t>
            </a:r>
            <a:endParaRPr/>
          </a:p>
          <a:p>
            <a:pPr>
              <a:defRPr/>
            </a:pPr>
            <a:r>
              <a:rPr sz="2200"/>
              <a:t>Lehrlohn</a:t>
            </a:r>
            <a:endParaRPr/>
          </a:p>
          <a:p>
            <a:pPr>
              <a:defRPr/>
            </a:pPr>
            <a:r>
              <a:rPr sz="2200"/>
              <a:t>Auswahl</a:t>
            </a:r>
            <a:endParaRPr/>
          </a:p>
          <a:p>
            <a:pPr>
              <a:defRPr/>
            </a:pPr>
            <a:r>
              <a:rPr sz="2200"/>
              <a:t>Fragen?!</a:t>
            </a:r>
            <a:endParaRPr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41775" y="365760"/>
            <a:ext cx="9692640" cy="1325562"/>
          </a:xfrm>
        </p:spPr>
        <p:txBody>
          <a:bodyPr/>
          <a:lstStyle/>
          <a:p>
            <a:pPr>
              <a:defRPr/>
            </a:pPr>
            <a:r>
              <a:rPr lang="de-CH"/>
              <a:t>Lehrdauer </a:t>
            </a:r>
            <a:endParaRPr lang="de-DE"/>
          </a:p>
        </p:txBody>
      </p:sp>
      <p:sp>
        <p:nvSpPr>
          <p:cNvPr id="5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41775" y="2140903"/>
            <a:ext cx="8595360" cy="4351337"/>
          </a:xfrm>
        </p:spPr>
        <p:txBody>
          <a:bodyPr/>
          <a:lstStyle/>
          <a:p>
            <a:pPr>
              <a:defRPr/>
            </a:pPr>
            <a:r>
              <a:rPr lang="de-CH"/>
              <a:t>Die Lehrdauer geht 3 Jahre </a:t>
            </a:r>
            <a:endParaRPr lang="de-DE"/>
          </a:p>
        </p:txBody>
      </p:sp>
      <p:pic>
        <p:nvPicPr>
          <p:cNvPr id="6" name="Grafik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31542" y="3132666"/>
            <a:ext cx="7183745" cy="3359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Tätigkeiten </a:t>
            </a:r>
            <a:endParaRPr lang="de-DE"/>
          </a:p>
        </p:txBody>
      </p:sp>
      <p:sp>
        <p:nvSpPr>
          <p:cNvPr id="5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159888" y="1947984"/>
            <a:ext cx="8595360" cy="4351337"/>
          </a:xfrm>
        </p:spPr>
        <p:txBody>
          <a:bodyPr/>
          <a:lstStyle/>
          <a:p>
            <a:pPr>
              <a:defRPr/>
            </a:pPr>
            <a:r>
              <a:rPr lang="de-CH" sz="3600"/>
              <a:t>Haare schneiden können</a:t>
            </a:r>
            <a:endParaRPr/>
          </a:p>
          <a:p>
            <a:pPr>
              <a:defRPr/>
            </a:pPr>
            <a:r>
              <a:rPr lang="de-CH" sz="3600"/>
              <a:t>Haare Färben</a:t>
            </a:r>
            <a:endParaRPr/>
          </a:p>
          <a:p>
            <a:pPr>
              <a:defRPr/>
            </a:pPr>
            <a:r>
              <a:rPr lang="de-CH" sz="3600"/>
              <a:t>Kundinnen beraten für einen perfekten Haarschnitt </a:t>
            </a:r>
            <a:endParaRPr/>
          </a:p>
          <a:p>
            <a:pPr>
              <a:defRPr/>
            </a:pPr>
            <a:r>
              <a:rPr lang="de-CH" sz="3600"/>
              <a:t>Fingerspitzengefühl </a:t>
            </a:r>
            <a:endParaRPr lang="de-DE" sz="3600"/>
          </a:p>
        </p:txBody>
      </p:sp>
      <p:pic>
        <p:nvPicPr>
          <p:cNvPr id="6" name="Grafik 4" hidden="0"/>
          <p:cNvPicPr>
            <a:picLocks noChangeAspect="1"/>
          </p:cNvPicPr>
          <p:nvPr isPhoto="0" userDrawn="0"/>
        </p:nvPicPr>
        <p:blipFill>
          <a:blip r:embed="rId2"/>
          <a:srcRect l="-270" t="7349" r="5632" b="43148"/>
          <a:stretch/>
        </p:blipFill>
        <p:spPr bwMode="auto">
          <a:xfrm flipH="0" flipV="0">
            <a:off x="7137105" y="272632"/>
            <a:ext cx="3793289" cy="3102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Arbeitsort</a:t>
            </a:r>
            <a:endParaRPr lang="de-DE"/>
          </a:p>
        </p:txBody>
      </p:sp>
      <p:sp>
        <p:nvSpPr>
          <p:cNvPr id="5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Wo und Wie arbeitet man ( Werkzeuge, Maschinen, Hilfsmittel) </a:t>
            </a:r>
            <a:endParaRPr/>
          </a:p>
          <a:p>
            <a:pPr>
              <a:defRPr/>
            </a:pPr>
            <a:r>
              <a:rPr lang="de-CH"/>
              <a:t>Scheren</a:t>
            </a:r>
            <a:endParaRPr/>
          </a:p>
          <a:p>
            <a:pPr>
              <a:defRPr/>
            </a:pPr>
            <a:r>
              <a:rPr lang="de-CH"/>
              <a:t>Klingen</a:t>
            </a:r>
            <a:endParaRPr/>
          </a:p>
          <a:p>
            <a:pPr>
              <a:defRPr/>
            </a:pPr>
            <a:r>
              <a:rPr lang="de-CH"/>
              <a:t>Bürsten</a:t>
            </a:r>
            <a:endParaRPr/>
          </a:p>
        </p:txBody>
      </p:sp>
      <p:pic>
        <p:nvPicPr>
          <p:cNvPr id="6" name="Grafik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951062" y="2991790"/>
            <a:ext cx="4314259" cy="2948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Voraussetzungen </a:t>
            </a:r>
            <a:endParaRPr lang="de-DE"/>
          </a:p>
        </p:txBody>
      </p:sp>
      <p:sp>
        <p:nvSpPr>
          <p:cNvPr id="5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Welche Fähigkeiten und Interessen bringt man mit?</a:t>
            </a:r>
            <a:endParaRPr/>
          </a:p>
          <a:p>
            <a:pPr>
              <a:defRPr/>
            </a:pPr>
            <a:endParaRPr lang="de-CH"/>
          </a:p>
          <a:p>
            <a:pPr>
              <a:defRPr/>
            </a:pPr>
            <a:r>
              <a:rPr lang="de-CH" sz="2200"/>
              <a:t>Sinn für Sauberkeit und Hygiene </a:t>
            </a:r>
            <a:endParaRPr/>
          </a:p>
          <a:p>
            <a:pPr>
              <a:defRPr/>
            </a:pPr>
            <a:r>
              <a:rPr lang="de-CH" sz="2200"/>
              <a:t>Freude am Kontakt mit Menschen</a:t>
            </a:r>
            <a:endParaRPr/>
          </a:p>
          <a:p>
            <a:pPr>
              <a:defRPr/>
            </a:pPr>
            <a:r>
              <a:rPr lang="de-CH" sz="2200"/>
              <a:t>Sehr gute Kommunikationfähigkeit</a:t>
            </a:r>
            <a:endParaRPr/>
          </a:p>
          <a:p>
            <a:pPr>
              <a:defRPr/>
            </a:pPr>
            <a:r>
              <a:rPr lang="de-CH" sz="2200"/>
              <a:t>Farbensinn </a:t>
            </a:r>
            <a:endParaRPr/>
          </a:p>
          <a:p>
            <a:pPr>
              <a:defRPr/>
            </a:pPr>
            <a:endParaRPr lang="de-CH" sz="2200"/>
          </a:p>
          <a:p>
            <a:pPr>
              <a:defRPr/>
            </a:pPr>
            <a:endParaRPr lang="de-DE"/>
          </a:p>
        </p:txBody>
      </p:sp>
      <p:pic>
        <p:nvPicPr>
          <p:cNvPr id="6" name="Grafik 4" hidden="0"/>
          <p:cNvPicPr>
            <a:picLocks noChangeAspect="1"/>
          </p:cNvPicPr>
          <p:nvPr isPhoto="0" userDrawn="0"/>
        </p:nvPicPr>
        <p:blipFill>
          <a:blip r:embed="rId2"/>
          <a:srcRect l="3263" t="11502" r="6748" b="37514"/>
          <a:stretch/>
        </p:blipFill>
        <p:spPr bwMode="auto">
          <a:xfrm>
            <a:off x="7722971" y="1691322"/>
            <a:ext cx="2801492" cy="3433620"/>
          </a:xfrm>
          <a:prstGeom prst="rect">
            <a:avLst/>
          </a:prstGeom>
        </p:spPr>
      </p:pic>
      <p:pic>
        <p:nvPicPr>
          <p:cNvPr id="7" name="Grafik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1">
            <a:off x="3616246" y="4388547"/>
            <a:ext cx="2479754" cy="2457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Lehrlohn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2200"/>
              <a:t>1. Lehrjahr: 500Fr.</a:t>
            </a:r>
            <a:endParaRPr/>
          </a:p>
          <a:p>
            <a:pPr>
              <a:defRPr/>
            </a:pPr>
            <a:r>
              <a:rPr sz="2200"/>
              <a:t>2. Lehrjahr: 600fr.</a:t>
            </a:r>
            <a:endParaRPr/>
          </a:p>
          <a:p>
            <a:pPr>
              <a:defRPr/>
            </a:pPr>
            <a:r>
              <a:rPr sz="2200"/>
              <a:t>3. Lehrjahr: 750Fr.</a:t>
            </a:r>
            <a:endParaRPr/>
          </a:p>
          <a:p>
            <a:pPr>
              <a:defRPr/>
            </a:pPr>
            <a:endParaRPr sz="2200"/>
          </a:p>
          <a:p>
            <a:pPr>
              <a:defRPr/>
            </a:pPr>
            <a:r>
              <a:rPr sz="2200"/>
              <a:t>Volllohn: 4200Fr.</a:t>
            </a:r>
            <a:endParaRPr/>
          </a:p>
        </p:txBody>
      </p:sp>
      <p:pic>
        <p:nvPicPr>
          <p:cNvPr id="6" name="Grafik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583832" y="1196752"/>
            <a:ext cx="5400600" cy="3593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Auswahl</a:t>
            </a:r>
            <a:endParaRPr lang="de-DE"/>
          </a:p>
        </p:txBody>
      </p:sp>
      <p:sp>
        <p:nvSpPr>
          <p:cNvPr id="5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/>
          </a:p>
          <a:p>
            <a:pPr>
              <a:defRPr/>
            </a:pPr>
            <a:r>
              <a:rPr lang="de-CH" sz="2700"/>
              <a:t>Ich </a:t>
            </a:r>
            <a:r>
              <a:rPr lang="de-CH" sz="2700"/>
              <a:t>finde diesen Beruf Interessant weil ich finde das sie in diesem Beruf  guten Einsatz haben und kreativ sind.</a:t>
            </a:r>
            <a:endParaRPr lang="de-DE" sz="2700"/>
          </a:p>
        </p:txBody>
      </p:sp>
      <p:pic>
        <p:nvPicPr>
          <p:cNvPr id="6" name="Grafik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1" flipV="1">
            <a:off x="6731360" y="4343654"/>
            <a:ext cx="1918369" cy="2514346"/>
          </a:xfrm>
          <a:prstGeom prst="rect">
            <a:avLst/>
          </a:prstGeom>
        </p:spPr>
      </p:pic>
      <p:pic>
        <p:nvPicPr>
          <p:cNvPr id="7" name="Grafik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1">
            <a:off x="1477744" y="4370228"/>
            <a:ext cx="4636590" cy="24877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Fragen?</a:t>
            </a:r>
            <a:endParaRPr/>
          </a:p>
        </p:txBody>
      </p:sp>
      <p:pic>
        <p:nvPicPr>
          <p:cNvPr id="5" name="Inhaltsplatzhalter 2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1495425" y="2416969"/>
            <a:ext cx="8128000" cy="317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Ansicht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Arial"/>
        <a:cs typeface="Arial"/>
      </a:majorFont>
      <a:minorFont>
        <a:latin typeface="Century Schoolbook"/>
        <a:ea typeface="Arial"/>
        <a:cs typeface="Arial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satMod val="150000"/>
              <a:alpha val="9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ONLYOFFICE/5.2.8.24</Application>
  <PresentationFormat>On-screen Show (4:3)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/>
  <cp:lastModifiedBy/>
</cp:coreProperties>
</file>